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D438C-A5D3-4670-A099-1FE00376EB9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6F731D-FE1D-4197-A84C-4314F556E0FB}">
      <dgm:prSet phldrT="[Text]"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Dr. </a:t>
          </a:r>
          <a:r>
            <a:rPr lang="en-US" dirty="0" err="1" smtClean="0">
              <a:latin typeface="Britannic Bold" panose="020B0903060703020204" pitchFamily="34" charset="0"/>
            </a:rPr>
            <a:t>Intisari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S.Pd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04DB0036-2EFF-4A4E-9B72-AC11C4AFFF79}" type="parTrans" cxnId="{754E8A5F-16BF-40A3-927D-E273D4B9BA0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41BF5DC-420D-4652-8CF2-68E96C6D752A}" type="sibTrans" cxnId="{754E8A5F-16BF-40A3-927D-E273D4B9BA0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E1EC334-6EEB-4E9B-AE63-8235DEAC9556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Nur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Alim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Amri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S.Pd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F11DF4DF-9AB8-4A78-925A-39EF235C3F8C}" type="parTrans" cxnId="{CE08F912-9722-4E37-B286-735ADB3507E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0B322F71-1CCC-4FCE-B8F4-6B9F392791C4}" type="sibTrans" cxnId="{CE08F912-9722-4E37-B286-735ADB3507E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DD2939A2-08FA-4089-BF46-D46EDAF1398B}">
      <dgm:prSet phldrT="[Text]"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Sri </a:t>
          </a:r>
          <a:r>
            <a:rPr lang="en-US" dirty="0" err="1" smtClean="0">
              <a:latin typeface="Britannic Bold" panose="020B0903060703020204" pitchFamily="34" charset="0"/>
            </a:rPr>
            <a:t>Sufliati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Romba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S.Pd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E6C413BC-9231-4504-80FF-AA6CE90C5A94}" type="parTrans" cxnId="{6F350953-FFEE-4461-B5A1-84720C1C88CE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9CFEA02-6E18-4E74-9985-5FBD6B1C5E0B}" type="sibTrans" cxnId="{6F350953-FFEE-4461-B5A1-84720C1C88CE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DB25A39-3B7B-4935-8176-BE482AEC1468}">
      <dgm:prSet phldrT="[Text]"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Dr. </a:t>
          </a:r>
          <a:r>
            <a:rPr lang="en-US" dirty="0" err="1" smtClean="0">
              <a:latin typeface="Britannic Bold" panose="020B0903060703020204" pitchFamily="34" charset="0"/>
            </a:rPr>
            <a:t>Hj</a:t>
          </a:r>
          <a:r>
            <a:rPr lang="en-US" dirty="0" smtClean="0">
              <a:latin typeface="Britannic Bold" panose="020B0903060703020204" pitchFamily="34" charset="0"/>
            </a:rPr>
            <a:t>. </a:t>
          </a:r>
          <a:r>
            <a:rPr lang="en-US" dirty="0" err="1" smtClean="0">
              <a:latin typeface="Britannic Bold" panose="020B0903060703020204" pitchFamily="34" charset="0"/>
            </a:rPr>
            <a:t>Musfira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S.Ag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FFAE77AF-B7D7-4024-BF9B-4EF240A636FD}" type="parTrans" cxnId="{7C4708FF-6178-4317-AE2D-87A309470F2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BF7C87C-9010-4CA6-B7B5-27C9EBF5881D}" type="sibTrans" cxnId="{7C4708FF-6178-4317-AE2D-87A309470F2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4E1AE86-E283-4DFF-85A6-E4C0CF3E94B0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Arie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Martuty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S.Si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94E75A3E-2B37-4A57-BF01-F624D68750B9}" type="parTrans" cxnId="{62DEE831-EF21-4141-A38F-51AE71C7D31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7E42456-79F8-475E-BA7F-B70200817CE0}" type="sibTrans" cxnId="{62DEE831-EF21-4141-A38F-51AE71C7D31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8192ED3-05AB-45C6-91AF-E8EEA4AAEE79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Fadhilah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Latief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S.Psi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F47A168C-AA11-4B46-9494-78CF0DCE6572}" type="parTrans" cxnId="{D99F9414-9B24-463C-8100-B416A9B8DCE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25E7379-BC32-4691-985F-C4EFD7BE4795}" type="sibTrans" cxnId="{D99F9414-9B24-463C-8100-B416A9B8DCE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FB05CF5-CAD3-461A-B0E6-F160C3BE57AB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Muh</a:t>
          </a:r>
          <a:r>
            <a:rPr lang="en-US" dirty="0" smtClean="0">
              <a:latin typeface="Britannic Bold" panose="020B0903060703020204" pitchFamily="34" charset="0"/>
            </a:rPr>
            <a:t>. </a:t>
          </a:r>
          <a:r>
            <a:rPr lang="en-US" dirty="0" err="1" smtClean="0">
              <a:latin typeface="Britannic Bold" panose="020B0903060703020204" pitchFamily="34" charset="0"/>
            </a:rPr>
            <a:t>Yusran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Rahmat</a:t>
          </a:r>
          <a:r>
            <a:rPr lang="en-US" dirty="0" smtClean="0">
              <a:latin typeface="Britannic Bold" panose="020B0903060703020204" pitchFamily="34" charset="0"/>
            </a:rPr>
            <a:t>, </a:t>
          </a:r>
          <a:r>
            <a:rPr lang="en-US" dirty="0" err="1" smtClean="0">
              <a:latin typeface="Britannic Bold" panose="020B0903060703020204" pitchFamily="34" charset="0"/>
            </a:rPr>
            <a:t>S.Pd</a:t>
          </a:r>
          <a:r>
            <a:rPr lang="en-US" dirty="0" smtClean="0">
              <a:latin typeface="Britannic Bold" panose="020B0903060703020204" pitchFamily="34" charset="0"/>
            </a:rPr>
            <a:t>., </a:t>
          </a:r>
          <a:r>
            <a:rPr lang="en-US" dirty="0" err="1" smtClean="0">
              <a:latin typeface="Britannic Bold" panose="020B0903060703020204" pitchFamily="34" charset="0"/>
            </a:rPr>
            <a:t>M.Pd</a:t>
          </a:r>
          <a:endParaRPr lang="en-US" dirty="0">
            <a:latin typeface="Britannic Bold" panose="020B0903060703020204" pitchFamily="34" charset="0"/>
          </a:endParaRPr>
        </a:p>
      </dgm:t>
    </dgm:pt>
    <dgm:pt modelId="{249F645D-5521-496B-BF0D-7E43E9433AD4}" type="parTrans" cxnId="{2F8141B0-84CB-4EF1-A2B7-ADBD0A16A21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270285C-BBA2-4726-BD6D-DF76AC818904}" type="sibTrans" cxnId="{2F8141B0-84CB-4EF1-A2B7-ADBD0A16A21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0A9A762-3112-4A4E-A02B-529BF868B6F7}" type="pres">
      <dgm:prSet presAssocID="{DAFD438C-A5D3-4670-A099-1FE00376EB92}" presName="Name0" presStyleCnt="0">
        <dgm:presLayoutVars>
          <dgm:dir/>
          <dgm:resizeHandles val="exact"/>
        </dgm:presLayoutVars>
      </dgm:prSet>
      <dgm:spPr/>
    </dgm:pt>
    <dgm:pt modelId="{8E9E93BB-2D19-4A40-924D-7948C5590FAB}" type="pres">
      <dgm:prSet presAssocID="{576F731D-FE1D-4197-A84C-4314F556E0FB}" presName="composite" presStyleCnt="0"/>
      <dgm:spPr/>
    </dgm:pt>
    <dgm:pt modelId="{BD3F532A-B6DB-4379-A049-23C993B4DDEE}" type="pres">
      <dgm:prSet presAssocID="{576F731D-FE1D-4197-A84C-4314F556E0FB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A22E5-3353-46BA-B376-12F075035726}" type="pres">
      <dgm:prSet presAssocID="{576F731D-FE1D-4197-A84C-4314F556E0FB}" presName="rect2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6110B2F0-ADF7-4D34-8FBA-8F146ABCC242}" type="pres">
      <dgm:prSet presAssocID="{A41BF5DC-420D-4652-8CF2-68E96C6D752A}" presName="sibTrans" presStyleCnt="0"/>
      <dgm:spPr/>
    </dgm:pt>
    <dgm:pt modelId="{CBB71847-54E7-4177-8865-68F9F576ADE4}" type="pres">
      <dgm:prSet presAssocID="{1E1EC334-6EEB-4E9B-AE63-8235DEAC9556}" presName="composite" presStyleCnt="0"/>
      <dgm:spPr/>
    </dgm:pt>
    <dgm:pt modelId="{27D1572B-CE25-427B-8A61-67543ECD9FEB}" type="pres">
      <dgm:prSet presAssocID="{1E1EC334-6EEB-4E9B-AE63-8235DEAC9556}" presName="rect1" presStyleLbl="trAlignAcc1" presStyleIdx="1" presStyleCnt="7">
        <dgm:presLayoutVars>
          <dgm:bulletEnabled val="1"/>
        </dgm:presLayoutVars>
      </dgm:prSet>
      <dgm:spPr/>
    </dgm:pt>
    <dgm:pt modelId="{3982E9E0-24D4-4A77-ACB8-A9BC91F7F241}" type="pres">
      <dgm:prSet presAssocID="{1E1EC334-6EEB-4E9B-AE63-8235DEAC9556}" presName="rect2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DB52776-189B-4187-94A0-8EE5695F7C27}" type="pres">
      <dgm:prSet presAssocID="{0B322F71-1CCC-4FCE-B8F4-6B9F392791C4}" presName="sibTrans" presStyleCnt="0"/>
      <dgm:spPr/>
    </dgm:pt>
    <dgm:pt modelId="{B951EC35-14DD-4C8F-94AD-9AA289C369A4}" type="pres">
      <dgm:prSet presAssocID="{DD2939A2-08FA-4089-BF46-D46EDAF1398B}" presName="composite" presStyleCnt="0"/>
      <dgm:spPr/>
    </dgm:pt>
    <dgm:pt modelId="{7858B29C-7281-44D7-BC27-B5C1986B5CD5}" type="pres">
      <dgm:prSet presAssocID="{DD2939A2-08FA-4089-BF46-D46EDAF1398B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B3975-B8A3-4B6E-B0DC-DF52E4F79108}" type="pres">
      <dgm:prSet presAssocID="{DD2939A2-08FA-4089-BF46-D46EDAF1398B}" presName="rect2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CFCBABD-4435-43A6-B6AA-48A4DB4ABA55}" type="pres">
      <dgm:prSet presAssocID="{89CFEA02-6E18-4E74-9985-5FBD6B1C5E0B}" presName="sibTrans" presStyleCnt="0"/>
      <dgm:spPr/>
    </dgm:pt>
    <dgm:pt modelId="{869DDAC6-5F87-4859-9735-A800D659E45E}" type="pres">
      <dgm:prSet presAssocID="{4DB25A39-3B7B-4935-8176-BE482AEC1468}" presName="composite" presStyleCnt="0"/>
      <dgm:spPr/>
    </dgm:pt>
    <dgm:pt modelId="{7DFCF92E-B36F-4629-AA4D-DEF4FC3B30C5}" type="pres">
      <dgm:prSet presAssocID="{4DB25A39-3B7B-4935-8176-BE482AEC1468}" presName="rect1" presStyleLbl="trAlignAcc1" presStyleIdx="3" presStyleCnt="7">
        <dgm:presLayoutVars>
          <dgm:bulletEnabled val="1"/>
        </dgm:presLayoutVars>
      </dgm:prSet>
      <dgm:spPr/>
    </dgm:pt>
    <dgm:pt modelId="{5E6E2C44-D71D-4DFE-ABF4-7BBF91E71977}" type="pres">
      <dgm:prSet presAssocID="{4DB25A39-3B7B-4935-8176-BE482AEC1468}" presName="rect2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94201DC-A155-4835-A0B0-9A80A3768565}" type="pres">
      <dgm:prSet presAssocID="{7BF7C87C-9010-4CA6-B7B5-27C9EBF5881D}" presName="sibTrans" presStyleCnt="0"/>
      <dgm:spPr/>
    </dgm:pt>
    <dgm:pt modelId="{CFD5DF5E-2845-4C6C-A2DE-E3FC0D62D1DC}" type="pres">
      <dgm:prSet presAssocID="{14E1AE86-E283-4DFF-85A6-E4C0CF3E94B0}" presName="composite" presStyleCnt="0"/>
      <dgm:spPr/>
    </dgm:pt>
    <dgm:pt modelId="{23727463-96B5-47CF-AD64-7097C6B13B19}" type="pres">
      <dgm:prSet presAssocID="{14E1AE86-E283-4DFF-85A6-E4C0CF3E94B0}" presName="rect1" presStyleLbl="trAlignAcc1" presStyleIdx="4" presStyleCnt="7">
        <dgm:presLayoutVars>
          <dgm:bulletEnabled val="1"/>
        </dgm:presLayoutVars>
      </dgm:prSet>
      <dgm:spPr/>
    </dgm:pt>
    <dgm:pt modelId="{3EB2D7D9-6834-4353-864C-97E83C974A8B}" type="pres">
      <dgm:prSet presAssocID="{14E1AE86-E283-4DFF-85A6-E4C0CF3E94B0}" presName="rect2" presStyleLbl="fgImgPlace1" presStyleIdx="4" presStyleCnt="7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8EF82AB-759F-44B3-99DC-12BDE3E29045}" type="pres">
      <dgm:prSet presAssocID="{17E42456-79F8-475E-BA7F-B70200817CE0}" presName="sibTrans" presStyleCnt="0"/>
      <dgm:spPr/>
    </dgm:pt>
    <dgm:pt modelId="{44569DB8-71F7-4DF5-821F-D7897128A817}" type="pres">
      <dgm:prSet presAssocID="{78192ED3-05AB-45C6-91AF-E8EEA4AAEE79}" presName="composite" presStyleCnt="0"/>
      <dgm:spPr/>
    </dgm:pt>
    <dgm:pt modelId="{B1FEB771-AAE8-4525-97D3-E9966E4CF78E}" type="pres">
      <dgm:prSet presAssocID="{78192ED3-05AB-45C6-91AF-E8EEA4AAEE79}" presName="rect1" presStyleLbl="trAlignAcc1" presStyleIdx="5" presStyleCnt="7">
        <dgm:presLayoutVars>
          <dgm:bulletEnabled val="1"/>
        </dgm:presLayoutVars>
      </dgm:prSet>
      <dgm:spPr/>
    </dgm:pt>
    <dgm:pt modelId="{6CA85EB6-BF2B-4E8B-ACD2-D87661ACD84E}" type="pres">
      <dgm:prSet presAssocID="{78192ED3-05AB-45C6-91AF-E8EEA4AAEE79}" presName="rect2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FF6EC6D-7EF4-49A3-B05F-0419F0FD2923}" type="pres">
      <dgm:prSet presAssocID="{B25E7379-BC32-4691-985F-C4EFD7BE4795}" presName="sibTrans" presStyleCnt="0"/>
      <dgm:spPr/>
    </dgm:pt>
    <dgm:pt modelId="{71AF676A-A7F4-443D-B75B-5B334B05A20F}" type="pres">
      <dgm:prSet presAssocID="{4FB05CF5-CAD3-461A-B0E6-F160C3BE57AB}" presName="composite" presStyleCnt="0"/>
      <dgm:spPr/>
    </dgm:pt>
    <dgm:pt modelId="{71910596-1E5C-4438-AEF1-89AB42A24534}" type="pres">
      <dgm:prSet presAssocID="{4FB05CF5-CAD3-461A-B0E6-F160C3BE57AB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5DA7D-9168-45AD-979E-6C1A55CC6FD5}" type="pres">
      <dgm:prSet presAssocID="{4FB05CF5-CAD3-461A-B0E6-F160C3BE57AB}" presName="rect2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2F8141B0-84CB-4EF1-A2B7-ADBD0A16A210}" srcId="{DAFD438C-A5D3-4670-A099-1FE00376EB92}" destId="{4FB05CF5-CAD3-461A-B0E6-F160C3BE57AB}" srcOrd="6" destOrd="0" parTransId="{249F645D-5521-496B-BF0D-7E43E9433AD4}" sibTransId="{4270285C-BBA2-4726-BD6D-DF76AC818904}"/>
    <dgm:cxn modelId="{754E8A5F-16BF-40A3-927D-E273D4B9BA09}" srcId="{DAFD438C-A5D3-4670-A099-1FE00376EB92}" destId="{576F731D-FE1D-4197-A84C-4314F556E0FB}" srcOrd="0" destOrd="0" parTransId="{04DB0036-2EFF-4A4E-9B72-AC11C4AFFF79}" sibTransId="{A41BF5DC-420D-4652-8CF2-68E96C6D752A}"/>
    <dgm:cxn modelId="{F8A665B0-CC6C-42C4-9398-289B606BD1DF}" type="presOf" srcId="{1E1EC334-6EEB-4E9B-AE63-8235DEAC9556}" destId="{27D1572B-CE25-427B-8A61-67543ECD9FEB}" srcOrd="0" destOrd="0" presId="urn:microsoft.com/office/officeart/2008/layout/PictureStrips"/>
    <dgm:cxn modelId="{CE08F912-9722-4E37-B286-735ADB3507E3}" srcId="{DAFD438C-A5D3-4670-A099-1FE00376EB92}" destId="{1E1EC334-6EEB-4E9B-AE63-8235DEAC9556}" srcOrd="1" destOrd="0" parTransId="{F11DF4DF-9AB8-4A78-925A-39EF235C3F8C}" sibTransId="{0B322F71-1CCC-4FCE-B8F4-6B9F392791C4}"/>
    <dgm:cxn modelId="{68042212-5213-4C55-BE57-65CDE7A84EBF}" type="presOf" srcId="{576F731D-FE1D-4197-A84C-4314F556E0FB}" destId="{BD3F532A-B6DB-4379-A049-23C993B4DDEE}" srcOrd="0" destOrd="0" presId="urn:microsoft.com/office/officeart/2008/layout/PictureStrips"/>
    <dgm:cxn modelId="{4D1AB3A5-AA9F-49FC-BD75-A611D9A280E2}" type="presOf" srcId="{DD2939A2-08FA-4089-BF46-D46EDAF1398B}" destId="{7858B29C-7281-44D7-BC27-B5C1986B5CD5}" srcOrd="0" destOrd="0" presId="urn:microsoft.com/office/officeart/2008/layout/PictureStrips"/>
    <dgm:cxn modelId="{E9F35F1A-650F-449D-9412-E1D1EB33A30A}" type="presOf" srcId="{4FB05CF5-CAD3-461A-B0E6-F160C3BE57AB}" destId="{71910596-1E5C-4438-AEF1-89AB42A24534}" srcOrd="0" destOrd="0" presId="urn:microsoft.com/office/officeart/2008/layout/PictureStrips"/>
    <dgm:cxn modelId="{62DEE831-EF21-4141-A38F-51AE71C7D314}" srcId="{DAFD438C-A5D3-4670-A099-1FE00376EB92}" destId="{14E1AE86-E283-4DFF-85A6-E4C0CF3E94B0}" srcOrd="4" destOrd="0" parTransId="{94E75A3E-2B37-4A57-BF01-F624D68750B9}" sibTransId="{17E42456-79F8-475E-BA7F-B70200817CE0}"/>
    <dgm:cxn modelId="{8EE4B341-C43D-400B-976E-3DC37772516C}" type="presOf" srcId="{78192ED3-05AB-45C6-91AF-E8EEA4AAEE79}" destId="{B1FEB771-AAE8-4525-97D3-E9966E4CF78E}" srcOrd="0" destOrd="0" presId="urn:microsoft.com/office/officeart/2008/layout/PictureStrips"/>
    <dgm:cxn modelId="{7C4708FF-6178-4317-AE2D-87A309470F2F}" srcId="{DAFD438C-A5D3-4670-A099-1FE00376EB92}" destId="{4DB25A39-3B7B-4935-8176-BE482AEC1468}" srcOrd="3" destOrd="0" parTransId="{FFAE77AF-B7D7-4024-BF9B-4EF240A636FD}" sibTransId="{7BF7C87C-9010-4CA6-B7B5-27C9EBF5881D}"/>
    <dgm:cxn modelId="{6F350953-FFEE-4461-B5A1-84720C1C88CE}" srcId="{DAFD438C-A5D3-4670-A099-1FE00376EB92}" destId="{DD2939A2-08FA-4089-BF46-D46EDAF1398B}" srcOrd="2" destOrd="0" parTransId="{E6C413BC-9231-4504-80FF-AA6CE90C5A94}" sibTransId="{89CFEA02-6E18-4E74-9985-5FBD6B1C5E0B}"/>
    <dgm:cxn modelId="{3BA947E1-52BD-4DA7-8E5F-16CD455EE7B4}" type="presOf" srcId="{DAFD438C-A5D3-4670-A099-1FE00376EB92}" destId="{80A9A762-3112-4A4E-A02B-529BF868B6F7}" srcOrd="0" destOrd="0" presId="urn:microsoft.com/office/officeart/2008/layout/PictureStrips"/>
    <dgm:cxn modelId="{CB488097-8D3D-40C6-BE14-46EDDF5EFDCF}" type="presOf" srcId="{4DB25A39-3B7B-4935-8176-BE482AEC1468}" destId="{7DFCF92E-B36F-4629-AA4D-DEF4FC3B30C5}" srcOrd="0" destOrd="0" presId="urn:microsoft.com/office/officeart/2008/layout/PictureStrips"/>
    <dgm:cxn modelId="{6B02E042-5633-4D08-B526-76C9AACE5C41}" type="presOf" srcId="{14E1AE86-E283-4DFF-85A6-E4C0CF3E94B0}" destId="{23727463-96B5-47CF-AD64-7097C6B13B19}" srcOrd="0" destOrd="0" presId="urn:microsoft.com/office/officeart/2008/layout/PictureStrips"/>
    <dgm:cxn modelId="{D99F9414-9B24-463C-8100-B416A9B8DCE4}" srcId="{DAFD438C-A5D3-4670-A099-1FE00376EB92}" destId="{78192ED3-05AB-45C6-91AF-E8EEA4AAEE79}" srcOrd="5" destOrd="0" parTransId="{F47A168C-AA11-4B46-9494-78CF0DCE6572}" sibTransId="{B25E7379-BC32-4691-985F-C4EFD7BE4795}"/>
    <dgm:cxn modelId="{B09F7C2B-FC22-4D51-8D95-F865A41604A1}" type="presParOf" srcId="{80A9A762-3112-4A4E-A02B-529BF868B6F7}" destId="{8E9E93BB-2D19-4A40-924D-7948C5590FAB}" srcOrd="0" destOrd="0" presId="urn:microsoft.com/office/officeart/2008/layout/PictureStrips"/>
    <dgm:cxn modelId="{2F72D245-6012-4F65-A2C8-B8C24B67AB88}" type="presParOf" srcId="{8E9E93BB-2D19-4A40-924D-7948C5590FAB}" destId="{BD3F532A-B6DB-4379-A049-23C993B4DDEE}" srcOrd="0" destOrd="0" presId="urn:microsoft.com/office/officeart/2008/layout/PictureStrips"/>
    <dgm:cxn modelId="{C4EAB5A6-C8BF-4770-8656-BA3375B37335}" type="presParOf" srcId="{8E9E93BB-2D19-4A40-924D-7948C5590FAB}" destId="{D45A22E5-3353-46BA-B376-12F075035726}" srcOrd="1" destOrd="0" presId="urn:microsoft.com/office/officeart/2008/layout/PictureStrips"/>
    <dgm:cxn modelId="{2858BBAE-089D-49BE-9ED7-47533527C291}" type="presParOf" srcId="{80A9A762-3112-4A4E-A02B-529BF868B6F7}" destId="{6110B2F0-ADF7-4D34-8FBA-8F146ABCC242}" srcOrd="1" destOrd="0" presId="urn:microsoft.com/office/officeart/2008/layout/PictureStrips"/>
    <dgm:cxn modelId="{409FB3F7-52F9-4AB0-89A0-403924994280}" type="presParOf" srcId="{80A9A762-3112-4A4E-A02B-529BF868B6F7}" destId="{CBB71847-54E7-4177-8865-68F9F576ADE4}" srcOrd="2" destOrd="0" presId="urn:microsoft.com/office/officeart/2008/layout/PictureStrips"/>
    <dgm:cxn modelId="{AA08FE8E-6186-4E6D-B0D4-DFC8DA026A31}" type="presParOf" srcId="{CBB71847-54E7-4177-8865-68F9F576ADE4}" destId="{27D1572B-CE25-427B-8A61-67543ECD9FEB}" srcOrd="0" destOrd="0" presId="urn:microsoft.com/office/officeart/2008/layout/PictureStrips"/>
    <dgm:cxn modelId="{4DD0D64A-4936-4882-8710-39DC169E96BB}" type="presParOf" srcId="{CBB71847-54E7-4177-8865-68F9F576ADE4}" destId="{3982E9E0-24D4-4A77-ACB8-A9BC91F7F241}" srcOrd="1" destOrd="0" presId="urn:microsoft.com/office/officeart/2008/layout/PictureStrips"/>
    <dgm:cxn modelId="{29EB7240-1884-441E-8636-672B9E7150ED}" type="presParOf" srcId="{80A9A762-3112-4A4E-A02B-529BF868B6F7}" destId="{FDB52776-189B-4187-94A0-8EE5695F7C27}" srcOrd="3" destOrd="0" presId="urn:microsoft.com/office/officeart/2008/layout/PictureStrips"/>
    <dgm:cxn modelId="{724FE68E-7B49-4124-BBBB-7EBA2FA4C0AE}" type="presParOf" srcId="{80A9A762-3112-4A4E-A02B-529BF868B6F7}" destId="{B951EC35-14DD-4C8F-94AD-9AA289C369A4}" srcOrd="4" destOrd="0" presId="urn:microsoft.com/office/officeart/2008/layout/PictureStrips"/>
    <dgm:cxn modelId="{FD34B6A9-9C4A-430B-B2DD-0C0F418A973D}" type="presParOf" srcId="{B951EC35-14DD-4C8F-94AD-9AA289C369A4}" destId="{7858B29C-7281-44D7-BC27-B5C1986B5CD5}" srcOrd="0" destOrd="0" presId="urn:microsoft.com/office/officeart/2008/layout/PictureStrips"/>
    <dgm:cxn modelId="{0A6DC358-7F76-4761-A4DC-653D7FA26541}" type="presParOf" srcId="{B951EC35-14DD-4C8F-94AD-9AA289C369A4}" destId="{CA2B3975-B8A3-4B6E-B0DC-DF52E4F79108}" srcOrd="1" destOrd="0" presId="urn:microsoft.com/office/officeart/2008/layout/PictureStrips"/>
    <dgm:cxn modelId="{3C25520E-9747-4102-B513-A07437358570}" type="presParOf" srcId="{80A9A762-3112-4A4E-A02B-529BF868B6F7}" destId="{ACFCBABD-4435-43A6-B6AA-48A4DB4ABA55}" srcOrd="5" destOrd="0" presId="urn:microsoft.com/office/officeart/2008/layout/PictureStrips"/>
    <dgm:cxn modelId="{53892374-DFD9-44FC-BFF7-7AF880FD3919}" type="presParOf" srcId="{80A9A762-3112-4A4E-A02B-529BF868B6F7}" destId="{869DDAC6-5F87-4859-9735-A800D659E45E}" srcOrd="6" destOrd="0" presId="urn:microsoft.com/office/officeart/2008/layout/PictureStrips"/>
    <dgm:cxn modelId="{0F34FB59-4CFB-4512-BCEF-154357D9FFDA}" type="presParOf" srcId="{869DDAC6-5F87-4859-9735-A800D659E45E}" destId="{7DFCF92E-B36F-4629-AA4D-DEF4FC3B30C5}" srcOrd="0" destOrd="0" presId="urn:microsoft.com/office/officeart/2008/layout/PictureStrips"/>
    <dgm:cxn modelId="{D41DAF13-7234-4B56-8BB3-6000074247AF}" type="presParOf" srcId="{869DDAC6-5F87-4859-9735-A800D659E45E}" destId="{5E6E2C44-D71D-4DFE-ABF4-7BBF91E71977}" srcOrd="1" destOrd="0" presId="urn:microsoft.com/office/officeart/2008/layout/PictureStrips"/>
    <dgm:cxn modelId="{86C38B74-7002-4620-A41F-E2CF412ECB88}" type="presParOf" srcId="{80A9A762-3112-4A4E-A02B-529BF868B6F7}" destId="{094201DC-A155-4835-A0B0-9A80A3768565}" srcOrd="7" destOrd="0" presId="urn:microsoft.com/office/officeart/2008/layout/PictureStrips"/>
    <dgm:cxn modelId="{F9FA9BC3-07F0-4F3E-854B-932FE25412F3}" type="presParOf" srcId="{80A9A762-3112-4A4E-A02B-529BF868B6F7}" destId="{CFD5DF5E-2845-4C6C-A2DE-E3FC0D62D1DC}" srcOrd="8" destOrd="0" presId="urn:microsoft.com/office/officeart/2008/layout/PictureStrips"/>
    <dgm:cxn modelId="{C940EE49-6B15-4CF1-936F-71941A71DFBB}" type="presParOf" srcId="{CFD5DF5E-2845-4C6C-A2DE-E3FC0D62D1DC}" destId="{23727463-96B5-47CF-AD64-7097C6B13B19}" srcOrd="0" destOrd="0" presId="urn:microsoft.com/office/officeart/2008/layout/PictureStrips"/>
    <dgm:cxn modelId="{774D6205-5419-425E-945E-EF6F4C08046A}" type="presParOf" srcId="{CFD5DF5E-2845-4C6C-A2DE-E3FC0D62D1DC}" destId="{3EB2D7D9-6834-4353-864C-97E83C974A8B}" srcOrd="1" destOrd="0" presId="urn:microsoft.com/office/officeart/2008/layout/PictureStrips"/>
    <dgm:cxn modelId="{E5C625A0-510B-4671-BE89-292B7350A6EF}" type="presParOf" srcId="{80A9A762-3112-4A4E-A02B-529BF868B6F7}" destId="{18EF82AB-759F-44B3-99DC-12BDE3E29045}" srcOrd="9" destOrd="0" presId="urn:microsoft.com/office/officeart/2008/layout/PictureStrips"/>
    <dgm:cxn modelId="{C284A3D0-D08C-4988-86AC-11978C358754}" type="presParOf" srcId="{80A9A762-3112-4A4E-A02B-529BF868B6F7}" destId="{44569DB8-71F7-4DF5-821F-D7897128A817}" srcOrd="10" destOrd="0" presId="urn:microsoft.com/office/officeart/2008/layout/PictureStrips"/>
    <dgm:cxn modelId="{B033EA2D-0731-45ED-97EB-70C1AB9CB825}" type="presParOf" srcId="{44569DB8-71F7-4DF5-821F-D7897128A817}" destId="{B1FEB771-AAE8-4525-97D3-E9966E4CF78E}" srcOrd="0" destOrd="0" presId="urn:microsoft.com/office/officeart/2008/layout/PictureStrips"/>
    <dgm:cxn modelId="{9579C5EE-0867-4773-9D19-8DA508DC30F0}" type="presParOf" srcId="{44569DB8-71F7-4DF5-821F-D7897128A817}" destId="{6CA85EB6-BF2B-4E8B-ACD2-D87661ACD84E}" srcOrd="1" destOrd="0" presId="urn:microsoft.com/office/officeart/2008/layout/PictureStrips"/>
    <dgm:cxn modelId="{DA8D65BB-8500-4E41-B4C3-9B600F0BE3E8}" type="presParOf" srcId="{80A9A762-3112-4A4E-A02B-529BF868B6F7}" destId="{FFF6EC6D-7EF4-49A3-B05F-0419F0FD2923}" srcOrd="11" destOrd="0" presId="urn:microsoft.com/office/officeart/2008/layout/PictureStrips"/>
    <dgm:cxn modelId="{8F2A564F-1966-44A9-BB41-A6966C806B97}" type="presParOf" srcId="{80A9A762-3112-4A4E-A02B-529BF868B6F7}" destId="{71AF676A-A7F4-443D-B75B-5B334B05A20F}" srcOrd="12" destOrd="0" presId="urn:microsoft.com/office/officeart/2008/layout/PictureStrips"/>
    <dgm:cxn modelId="{9A84F014-E32E-44B5-AAC9-98F80EE0BD40}" type="presParOf" srcId="{71AF676A-A7F4-443D-B75B-5B334B05A20F}" destId="{71910596-1E5C-4438-AEF1-89AB42A24534}" srcOrd="0" destOrd="0" presId="urn:microsoft.com/office/officeart/2008/layout/PictureStrips"/>
    <dgm:cxn modelId="{463C22B5-4E8E-4858-A2B6-0F05DBB3A0E9}" type="presParOf" srcId="{71AF676A-A7F4-443D-B75B-5B334B05A20F}" destId="{4DC5DA7D-9168-45AD-979E-6C1A55CC6FD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7D6FF4-A18C-43A2-9EDA-A94FDDA2D53E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A55831-CD6A-4CC6-A872-37E857445FF9}">
      <dgm:prSet phldrT="[Text]" custT="1"/>
      <dgm:spPr/>
      <dgm:t>
        <a:bodyPr/>
        <a:lstStyle/>
        <a:p>
          <a:r>
            <a:rPr lang="en-ID" sz="3600" dirty="0" err="1" smtClean="0">
              <a:latin typeface="Britannic Bold" panose="020B0903060703020204" pitchFamily="34" charset="0"/>
            </a:rPr>
            <a:t>Pendidik</a:t>
          </a:r>
          <a:r>
            <a:rPr lang="en-ID" sz="3600" dirty="0" smtClean="0">
              <a:latin typeface="Britannic Bold" panose="020B0903060703020204" pitchFamily="34" charset="0"/>
            </a:rPr>
            <a:t> PAUD </a:t>
          </a:r>
          <a:endParaRPr lang="en-US" sz="3600" dirty="0">
            <a:latin typeface="Britannic Bold" panose="020B0903060703020204" pitchFamily="34" charset="0"/>
          </a:endParaRPr>
        </a:p>
      </dgm:t>
    </dgm:pt>
    <dgm:pt modelId="{E44B7A66-0022-4917-83BE-6A6B0F34D9B1}" type="parTrans" cxnId="{99F41939-E020-4D74-84D3-29A4F92AEA77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35786521-50C5-466F-A4A7-C94DBCD7D6C7}" type="sibTrans" cxnId="{99F41939-E020-4D74-84D3-29A4F92AEA77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970FC241-1137-4D04-BD9F-BEC135981E28}">
      <dgm:prSet phldrT="[Text]" custT="1"/>
      <dgm:spPr/>
      <dgm:t>
        <a:bodyPr/>
        <a:lstStyle/>
        <a:p>
          <a:r>
            <a:rPr lang="en-ID" sz="3600" dirty="0" err="1" smtClean="0">
              <a:latin typeface="Britannic Bold" panose="020B0903060703020204" pitchFamily="34" charset="0"/>
            </a:rPr>
            <a:t>Pengelola</a:t>
          </a:r>
          <a:r>
            <a:rPr lang="en-ID" sz="3600" dirty="0" smtClean="0">
              <a:latin typeface="Britannic Bold" panose="020B0903060703020204" pitchFamily="34" charset="0"/>
            </a:rPr>
            <a:t> PAUD</a:t>
          </a:r>
          <a:endParaRPr lang="en-US" sz="3600" dirty="0">
            <a:latin typeface="Britannic Bold" panose="020B0903060703020204" pitchFamily="34" charset="0"/>
          </a:endParaRPr>
        </a:p>
      </dgm:t>
    </dgm:pt>
    <dgm:pt modelId="{D17FBFAA-23C2-44A4-973F-E109783B72E8}" type="parTrans" cxnId="{119BBB0C-922C-491F-922D-9F617407C848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0A72708C-C6BF-4D86-8771-630DCCC4F161}" type="sibTrans" cxnId="{119BBB0C-922C-491F-922D-9F617407C848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85C62D8A-B889-4B78-B746-B45E555A862C}">
      <dgm:prSet phldrT="[Text]" custT="1"/>
      <dgm:spPr/>
      <dgm:t>
        <a:bodyPr/>
        <a:lstStyle/>
        <a:p>
          <a:r>
            <a:rPr lang="en-ID" sz="3600" dirty="0" err="1" smtClean="0">
              <a:latin typeface="Britannic Bold" panose="020B0903060703020204" pitchFamily="34" charset="0"/>
            </a:rPr>
            <a:t>Menjadi</a:t>
          </a:r>
          <a:r>
            <a:rPr lang="en-ID" sz="3600" dirty="0" smtClean="0">
              <a:latin typeface="Britannic Bold" panose="020B0903060703020204" pitchFamily="34" charset="0"/>
            </a:rPr>
            <a:t> </a:t>
          </a:r>
          <a:r>
            <a:rPr lang="en-US" sz="3600" b="0" i="0" dirty="0" smtClean="0">
              <a:latin typeface="Britannic Bold" panose="020B0903060703020204" pitchFamily="34" charset="0"/>
            </a:rPr>
            <a:t>Entrepreneur</a:t>
          </a:r>
          <a:endParaRPr lang="en-US" sz="3600" dirty="0">
            <a:latin typeface="Britannic Bold" panose="020B0903060703020204" pitchFamily="34" charset="0"/>
          </a:endParaRPr>
        </a:p>
      </dgm:t>
    </dgm:pt>
    <dgm:pt modelId="{46AB1137-7977-4DE4-8AA7-F64CC3564ECD}" type="parTrans" cxnId="{38D3E1E4-4B1D-4E34-A0DC-689A603FAF3F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53DAE0BC-CCA3-4776-907F-B1D9D334AB99}" type="sibTrans" cxnId="{38D3E1E4-4B1D-4E34-A0DC-689A603FAF3F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1970F9EA-97BA-428D-8A62-0BC6A2846ADB}">
      <dgm:prSet phldrT="[Text]" custT="1"/>
      <dgm:spPr/>
      <dgm:t>
        <a:bodyPr/>
        <a:lstStyle/>
        <a:p>
          <a:r>
            <a:rPr lang="en-ID" sz="3600" dirty="0" err="1" smtClean="0">
              <a:latin typeface="Britannic Bold" panose="020B0903060703020204" pitchFamily="34" charset="0"/>
            </a:rPr>
            <a:t>Peneliti</a:t>
          </a:r>
          <a:r>
            <a:rPr lang="en-ID" sz="3600" dirty="0" smtClean="0">
              <a:latin typeface="Britannic Bold" panose="020B0903060703020204" pitchFamily="34" charset="0"/>
            </a:rPr>
            <a:t> </a:t>
          </a:r>
          <a:r>
            <a:rPr lang="en-ID" sz="3600" dirty="0" err="1" smtClean="0">
              <a:latin typeface="Britannic Bold" panose="020B0903060703020204" pitchFamily="34" charset="0"/>
            </a:rPr>
            <a:t>kePAUDan</a:t>
          </a:r>
          <a:endParaRPr lang="en-US" sz="3600" dirty="0">
            <a:latin typeface="Britannic Bold" panose="020B0903060703020204" pitchFamily="34" charset="0"/>
          </a:endParaRPr>
        </a:p>
      </dgm:t>
    </dgm:pt>
    <dgm:pt modelId="{463FE1ED-8ED1-448A-8803-AEB59A6CA3B4}" type="parTrans" cxnId="{CB0FF63B-AE57-4DA3-9FEB-BEA819A8AEEE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FD0D1F24-AA86-4485-B829-34E4C37ACF50}" type="sibTrans" cxnId="{CB0FF63B-AE57-4DA3-9FEB-BEA819A8AEEE}">
      <dgm:prSet/>
      <dgm:spPr/>
      <dgm:t>
        <a:bodyPr/>
        <a:lstStyle/>
        <a:p>
          <a:endParaRPr lang="en-US" sz="3200">
            <a:latin typeface="Britannic Bold" panose="020B0903060703020204" pitchFamily="34" charset="0"/>
          </a:endParaRPr>
        </a:p>
      </dgm:t>
    </dgm:pt>
    <dgm:pt modelId="{D61F292D-4533-48B4-8332-F8E1A095B8BA}" type="pres">
      <dgm:prSet presAssocID="{477D6FF4-A18C-43A2-9EDA-A94FDDA2D53E}" presName="linear" presStyleCnt="0">
        <dgm:presLayoutVars>
          <dgm:dir/>
          <dgm:animLvl val="lvl"/>
          <dgm:resizeHandles val="exact"/>
        </dgm:presLayoutVars>
      </dgm:prSet>
      <dgm:spPr/>
    </dgm:pt>
    <dgm:pt modelId="{4247D7E0-53E5-4164-865F-518B81AE7321}" type="pres">
      <dgm:prSet presAssocID="{4DA55831-CD6A-4CC6-A872-37E857445FF9}" presName="parentLin" presStyleCnt="0"/>
      <dgm:spPr/>
    </dgm:pt>
    <dgm:pt modelId="{3F022956-E8A5-48A3-A480-D83EC845504A}" type="pres">
      <dgm:prSet presAssocID="{4DA55831-CD6A-4CC6-A872-37E857445FF9}" presName="parentLeftMargin" presStyleLbl="node1" presStyleIdx="0" presStyleCnt="4"/>
      <dgm:spPr/>
    </dgm:pt>
    <dgm:pt modelId="{595EB68E-B2A9-4934-990E-6A74F61A9581}" type="pres">
      <dgm:prSet presAssocID="{4DA55831-CD6A-4CC6-A872-37E857445FF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F81B4-0CD0-44E8-8CE0-24E43B652A1A}" type="pres">
      <dgm:prSet presAssocID="{4DA55831-CD6A-4CC6-A872-37E857445FF9}" presName="negativeSpace" presStyleCnt="0"/>
      <dgm:spPr/>
    </dgm:pt>
    <dgm:pt modelId="{C074ABD0-737E-4E59-B4D1-229454E41DAE}" type="pres">
      <dgm:prSet presAssocID="{4DA55831-CD6A-4CC6-A872-37E857445FF9}" presName="childText" presStyleLbl="conFgAcc1" presStyleIdx="0" presStyleCnt="4">
        <dgm:presLayoutVars>
          <dgm:bulletEnabled val="1"/>
        </dgm:presLayoutVars>
      </dgm:prSet>
      <dgm:spPr/>
    </dgm:pt>
    <dgm:pt modelId="{10717A98-3315-4EB9-A4DD-D8813C878FB8}" type="pres">
      <dgm:prSet presAssocID="{35786521-50C5-466F-A4A7-C94DBCD7D6C7}" presName="spaceBetweenRectangles" presStyleCnt="0"/>
      <dgm:spPr/>
    </dgm:pt>
    <dgm:pt modelId="{CDDC7563-DA65-4D6C-A21A-6A41D36A99F4}" type="pres">
      <dgm:prSet presAssocID="{970FC241-1137-4D04-BD9F-BEC135981E28}" presName="parentLin" presStyleCnt="0"/>
      <dgm:spPr/>
    </dgm:pt>
    <dgm:pt modelId="{FB1315E6-32A1-4762-9962-CB967DF6069C}" type="pres">
      <dgm:prSet presAssocID="{970FC241-1137-4D04-BD9F-BEC135981E28}" presName="parentLeftMargin" presStyleLbl="node1" presStyleIdx="0" presStyleCnt="4"/>
      <dgm:spPr/>
    </dgm:pt>
    <dgm:pt modelId="{48129DC2-AE51-44D3-A02A-E39277442C2D}" type="pres">
      <dgm:prSet presAssocID="{970FC241-1137-4D04-BD9F-BEC135981E2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4F289-B6C8-4965-BE57-67A8C0885AD7}" type="pres">
      <dgm:prSet presAssocID="{970FC241-1137-4D04-BD9F-BEC135981E28}" presName="negativeSpace" presStyleCnt="0"/>
      <dgm:spPr/>
    </dgm:pt>
    <dgm:pt modelId="{85EB5F80-9A5D-4C13-A87C-F90B49467CCB}" type="pres">
      <dgm:prSet presAssocID="{970FC241-1137-4D04-BD9F-BEC135981E28}" presName="childText" presStyleLbl="conFgAcc1" presStyleIdx="1" presStyleCnt="4">
        <dgm:presLayoutVars>
          <dgm:bulletEnabled val="1"/>
        </dgm:presLayoutVars>
      </dgm:prSet>
      <dgm:spPr/>
    </dgm:pt>
    <dgm:pt modelId="{1D4A46BF-9440-494D-BB64-B59B90F840F3}" type="pres">
      <dgm:prSet presAssocID="{0A72708C-C6BF-4D86-8771-630DCCC4F161}" presName="spaceBetweenRectangles" presStyleCnt="0"/>
      <dgm:spPr/>
    </dgm:pt>
    <dgm:pt modelId="{B837C0DD-C101-40A2-AF7C-C006E4E46A22}" type="pres">
      <dgm:prSet presAssocID="{85C62D8A-B889-4B78-B746-B45E555A862C}" presName="parentLin" presStyleCnt="0"/>
      <dgm:spPr/>
    </dgm:pt>
    <dgm:pt modelId="{F39E58FC-060D-4F04-9279-3258119DFB56}" type="pres">
      <dgm:prSet presAssocID="{85C62D8A-B889-4B78-B746-B45E555A862C}" presName="parentLeftMargin" presStyleLbl="node1" presStyleIdx="1" presStyleCnt="4"/>
      <dgm:spPr/>
    </dgm:pt>
    <dgm:pt modelId="{F603883F-4E5E-44E2-B1D6-93E0678C5B82}" type="pres">
      <dgm:prSet presAssocID="{85C62D8A-B889-4B78-B746-B45E555A862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C24A93-70F9-44AB-ABB3-51911E951C66}" type="pres">
      <dgm:prSet presAssocID="{85C62D8A-B889-4B78-B746-B45E555A862C}" presName="negativeSpace" presStyleCnt="0"/>
      <dgm:spPr/>
    </dgm:pt>
    <dgm:pt modelId="{12D0C15B-D3C5-4406-B275-B3B87EC108B6}" type="pres">
      <dgm:prSet presAssocID="{85C62D8A-B889-4B78-B746-B45E555A862C}" presName="childText" presStyleLbl="conFgAcc1" presStyleIdx="2" presStyleCnt="4">
        <dgm:presLayoutVars>
          <dgm:bulletEnabled val="1"/>
        </dgm:presLayoutVars>
      </dgm:prSet>
      <dgm:spPr/>
    </dgm:pt>
    <dgm:pt modelId="{DA4DA8AF-EBBD-408B-AFBD-472D633C6F73}" type="pres">
      <dgm:prSet presAssocID="{53DAE0BC-CCA3-4776-907F-B1D9D334AB99}" presName="spaceBetweenRectangles" presStyleCnt="0"/>
      <dgm:spPr/>
    </dgm:pt>
    <dgm:pt modelId="{FD8221A7-6D90-461D-9A92-1A7D9223C3FB}" type="pres">
      <dgm:prSet presAssocID="{1970F9EA-97BA-428D-8A62-0BC6A2846ADB}" presName="parentLin" presStyleCnt="0"/>
      <dgm:spPr/>
    </dgm:pt>
    <dgm:pt modelId="{DF5D02EA-D1D1-4793-95F2-A7076172A7D0}" type="pres">
      <dgm:prSet presAssocID="{1970F9EA-97BA-428D-8A62-0BC6A2846ADB}" presName="parentLeftMargin" presStyleLbl="node1" presStyleIdx="2" presStyleCnt="4"/>
      <dgm:spPr/>
    </dgm:pt>
    <dgm:pt modelId="{6A44977B-A8FE-4276-B792-E64149F36D47}" type="pres">
      <dgm:prSet presAssocID="{1970F9EA-97BA-428D-8A62-0BC6A2846AD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EE133-CD64-4B8D-B0B2-F8620675EE78}" type="pres">
      <dgm:prSet presAssocID="{1970F9EA-97BA-428D-8A62-0BC6A2846ADB}" presName="negativeSpace" presStyleCnt="0"/>
      <dgm:spPr/>
    </dgm:pt>
    <dgm:pt modelId="{B6187D87-C4C0-4E17-8301-AC5867FB1C06}" type="pres">
      <dgm:prSet presAssocID="{1970F9EA-97BA-428D-8A62-0BC6A2846AD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0FF63B-AE57-4DA3-9FEB-BEA819A8AEEE}" srcId="{477D6FF4-A18C-43A2-9EDA-A94FDDA2D53E}" destId="{1970F9EA-97BA-428D-8A62-0BC6A2846ADB}" srcOrd="3" destOrd="0" parTransId="{463FE1ED-8ED1-448A-8803-AEB59A6CA3B4}" sibTransId="{FD0D1F24-AA86-4485-B829-34E4C37ACF50}"/>
    <dgm:cxn modelId="{41FF673A-80A4-497E-988B-72BD56D2A00E}" type="presOf" srcId="{1970F9EA-97BA-428D-8A62-0BC6A2846ADB}" destId="{6A44977B-A8FE-4276-B792-E64149F36D47}" srcOrd="1" destOrd="0" presId="urn:microsoft.com/office/officeart/2005/8/layout/list1"/>
    <dgm:cxn modelId="{99F41939-E020-4D74-84D3-29A4F92AEA77}" srcId="{477D6FF4-A18C-43A2-9EDA-A94FDDA2D53E}" destId="{4DA55831-CD6A-4CC6-A872-37E857445FF9}" srcOrd="0" destOrd="0" parTransId="{E44B7A66-0022-4917-83BE-6A6B0F34D9B1}" sibTransId="{35786521-50C5-466F-A4A7-C94DBCD7D6C7}"/>
    <dgm:cxn modelId="{38D3E1E4-4B1D-4E34-A0DC-689A603FAF3F}" srcId="{477D6FF4-A18C-43A2-9EDA-A94FDDA2D53E}" destId="{85C62D8A-B889-4B78-B746-B45E555A862C}" srcOrd="2" destOrd="0" parTransId="{46AB1137-7977-4DE4-8AA7-F64CC3564ECD}" sibTransId="{53DAE0BC-CCA3-4776-907F-B1D9D334AB99}"/>
    <dgm:cxn modelId="{83588757-DFFC-4A86-B592-97584C4F45E7}" type="presOf" srcId="{970FC241-1137-4D04-BD9F-BEC135981E28}" destId="{FB1315E6-32A1-4762-9962-CB967DF6069C}" srcOrd="0" destOrd="0" presId="urn:microsoft.com/office/officeart/2005/8/layout/list1"/>
    <dgm:cxn modelId="{9AA02159-0729-4199-BB12-619D82B10A9D}" type="presOf" srcId="{4DA55831-CD6A-4CC6-A872-37E857445FF9}" destId="{3F022956-E8A5-48A3-A480-D83EC845504A}" srcOrd="0" destOrd="0" presId="urn:microsoft.com/office/officeart/2005/8/layout/list1"/>
    <dgm:cxn modelId="{5706DB07-371C-459E-8298-C9A9C184B587}" type="presOf" srcId="{1970F9EA-97BA-428D-8A62-0BC6A2846ADB}" destId="{DF5D02EA-D1D1-4793-95F2-A7076172A7D0}" srcOrd="0" destOrd="0" presId="urn:microsoft.com/office/officeart/2005/8/layout/list1"/>
    <dgm:cxn modelId="{6A9BFB76-4895-4F40-AF67-78F625A1D760}" type="presOf" srcId="{970FC241-1137-4D04-BD9F-BEC135981E28}" destId="{48129DC2-AE51-44D3-A02A-E39277442C2D}" srcOrd="1" destOrd="0" presId="urn:microsoft.com/office/officeart/2005/8/layout/list1"/>
    <dgm:cxn modelId="{119BBB0C-922C-491F-922D-9F617407C848}" srcId="{477D6FF4-A18C-43A2-9EDA-A94FDDA2D53E}" destId="{970FC241-1137-4D04-BD9F-BEC135981E28}" srcOrd="1" destOrd="0" parTransId="{D17FBFAA-23C2-44A4-973F-E109783B72E8}" sibTransId="{0A72708C-C6BF-4D86-8771-630DCCC4F161}"/>
    <dgm:cxn modelId="{1EC693F1-901E-4B11-8ED5-D14335FF381F}" type="presOf" srcId="{85C62D8A-B889-4B78-B746-B45E555A862C}" destId="{F39E58FC-060D-4F04-9279-3258119DFB56}" srcOrd="0" destOrd="0" presId="urn:microsoft.com/office/officeart/2005/8/layout/list1"/>
    <dgm:cxn modelId="{00D035FB-68DA-4FA8-BDBE-0EA3829BAB44}" type="presOf" srcId="{85C62D8A-B889-4B78-B746-B45E555A862C}" destId="{F603883F-4E5E-44E2-B1D6-93E0678C5B82}" srcOrd="1" destOrd="0" presId="urn:microsoft.com/office/officeart/2005/8/layout/list1"/>
    <dgm:cxn modelId="{1EA0A9BB-3A39-428B-A1DB-AF2A7C3F5E04}" type="presOf" srcId="{477D6FF4-A18C-43A2-9EDA-A94FDDA2D53E}" destId="{D61F292D-4533-48B4-8332-F8E1A095B8BA}" srcOrd="0" destOrd="0" presId="urn:microsoft.com/office/officeart/2005/8/layout/list1"/>
    <dgm:cxn modelId="{6629EACC-AE2A-4733-9684-356E1CDF1E9B}" type="presOf" srcId="{4DA55831-CD6A-4CC6-A872-37E857445FF9}" destId="{595EB68E-B2A9-4934-990E-6A74F61A9581}" srcOrd="1" destOrd="0" presId="urn:microsoft.com/office/officeart/2005/8/layout/list1"/>
    <dgm:cxn modelId="{D8A7D00D-9B1F-45BF-9898-03CFB52BDEDC}" type="presParOf" srcId="{D61F292D-4533-48B4-8332-F8E1A095B8BA}" destId="{4247D7E0-53E5-4164-865F-518B81AE7321}" srcOrd="0" destOrd="0" presId="urn:microsoft.com/office/officeart/2005/8/layout/list1"/>
    <dgm:cxn modelId="{9E6CA3DF-DBCD-4F5A-972D-9E54B1CDD028}" type="presParOf" srcId="{4247D7E0-53E5-4164-865F-518B81AE7321}" destId="{3F022956-E8A5-48A3-A480-D83EC845504A}" srcOrd="0" destOrd="0" presId="urn:microsoft.com/office/officeart/2005/8/layout/list1"/>
    <dgm:cxn modelId="{DCD19CFD-3A7D-4248-A21D-6AFEA2E0A19D}" type="presParOf" srcId="{4247D7E0-53E5-4164-865F-518B81AE7321}" destId="{595EB68E-B2A9-4934-990E-6A74F61A9581}" srcOrd="1" destOrd="0" presId="urn:microsoft.com/office/officeart/2005/8/layout/list1"/>
    <dgm:cxn modelId="{7DAF86E1-4074-4F1F-9200-4893AA9B72C3}" type="presParOf" srcId="{D61F292D-4533-48B4-8332-F8E1A095B8BA}" destId="{7A0F81B4-0CD0-44E8-8CE0-24E43B652A1A}" srcOrd="1" destOrd="0" presId="urn:microsoft.com/office/officeart/2005/8/layout/list1"/>
    <dgm:cxn modelId="{32ADEAE6-E4D1-46A7-B066-FCB88114E3E9}" type="presParOf" srcId="{D61F292D-4533-48B4-8332-F8E1A095B8BA}" destId="{C074ABD0-737E-4E59-B4D1-229454E41DAE}" srcOrd="2" destOrd="0" presId="urn:microsoft.com/office/officeart/2005/8/layout/list1"/>
    <dgm:cxn modelId="{7E7F555F-A6B3-4255-93C8-DA775209CE0A}" type="presParOf" srcId="{D61F292D-4533-48B4-8332-F8E1A095B8BA}" destId="{10717A98-3315-4EB9-A4DD-D8813C878FB8}" srcOrd="3" destOrd="0" presId="urn:microsoft.com/office/officeart/2005/8/layout/list1"/>
    <dgm:cxn modelId="{68209492-6CA8-44AD-AFBE-3CCE0FA908F1}" type="presParOf" srcId="{D61F292D-4533-48B4-8332-F8E1A095B8BA}" destId="{CDDC7563-DA65-4D6C-A21A-6A41D36A99F4}" srcOrd="4" destOrd="0" presId="urn:microsoft.com/office/officeart/2005/8/layout/list1"/>
    <dgm:cxn modelId="{9C82629A-C5AE-418C-B13F-6B87B29BD461}" type="presParOf" srcId="{CDDC7563-DA65-4D6C-A21A-6A41D36A99F4}" destId="{FB1315E6-32A1-4762-9962-CB967DF6069C}" srcOrd="0" destOrd="0" presId="urn:microsoft.com/office/officeart/2005/8/layout/list1"/>
    <dgm:cxn modelId="{D8F3EEAA-0E55-4947-A2C3-4DE3F047D6FA}" type="presParOf" srcId="{CDDC7563-DA65-4D6C-A21A-6A41D36A99F4}" destId="{48129DC2-AE51-44D3-A02A-E39277442C2D}" srcOrd="1" destOrd="0" presId="urn:microsoft.com/office/officeart/2005/8/layout/list1"/>
    <dgm:cxn modelId="{37B9F3B6-6DDB-442F-8D49-E29877319E67}" type="presParOf" srcId="{D61F292D-4533-48B4-8332-F8E1A095B8BA}" destId="{8EC4F289-B6C8-4965-BE57-67A8C0885AD7}" srcOrd="5" destOrd="0" presId="urn:microsoft.com/office/officeart/2005/8/layout/list1"/>
    <dgm:cxn modelId="{8FE29F34-DF34-4879-9F83-066242E3ED1E}" type="presParOf" srcId="{D61F292D-4533-48B4-8332-F8E1A095B8BA}" destId="{85EB5F80-9A5D-4C13-A87C-F90B49467CCB}" srcOrd="6" destOrd="0" presId="urn:microsoft.com/office/officeart/2005/8/layout/list1"/>
    <dgm:cxn modelId="{433CA53C-8EB1-4785-BF26-943C402D751F}" type="presParOf" srcId="{D61F292D-4533-48B4-8332-F8E1A095B8BA}" destId="{1D4A46BF-9440-494D-BB64-B59B90F840F3}" srcOrd="7" destOrd="0" presId="urn:microsoft.com/office/officeart/2005/8/layout/list1"/>
    <dgm:cxn modelId="{54F3FEBD-216E-40E0-83B1-011088A6B60A}" type="presParOf" srcId="{D61F292D-4533-48B4-8332-F8E1A095B8BA}" destId="{B837C0DD-C101-40A2-AF7C-C006E4E46A22}" srcOrd="8" destOrd="0" presId="urn:microsoft.com/office/officeart/2005/8/layout/list1"/>
    <dgm:cxn modelId="{259AC4CD-FC2D-4A44-8975-BA9F65FEEB90}" type="presParOf" srcId="{B837C0DD-C101-40A2-AF7C-C006E4E46A22}" destId="{F39E58FC-060D-4F04-9279-3258119DFB56}" srcOrd="0" destOrd="0" presId="urn:microsoft.com/office/officeart/2005/8/layout/list1"/>
    <dgm:cxn modelId="{7B2AE241-9467-4A0B-98B7-0682A25A93EB}" type="presParOf" srcId="{B837C0DD-C101-40A2-AF7C-C006E4E46A22}" destId="{F603883F-4E5E-44E2-B1D6-93E0678C5B82}" srcOrd="1" destOrd="0" presId="urn:microsoft.com/office/officeart/2005/8/layout/list1"/>
    <dgm:cxn modelId="{FA2DDA31-82E0-4911-B615-8AF83327AA69}" type="presParOf" srcId="{D61F292D-4533-48B4-8332-F8E1A095B8BA}" destId="{D4C24A93-70F9-44AB-ABB3-51911E951C66}" srcOrd="9" destOrd="0" presId="urn:microsoft.com/office/officeart/2005/8/layout/list1"/>
    <dgm:cxn modelId="{755538F8-7E50-4A4F-9B8E-058AF5E446DB}" type="presParOf" srcId="{D61F292D-4533-48B4-8332-F8E1A095B8BA}" destId="{12D0C15B-D3C5-4406-B275-B3B87EC108B6}" srcOrd="10" destOrd="0" presId="urn:microsoft.com/office/officeart/2005/8/layout/list1"/>
    <dgm:cxn modelId="{75D98728-5461-4487-AF8A-EB9ED9E8E988}" type="presParOf" srcId="{D61F292D-4533-48B4-8332-F8E1A095B8BA}" destId="{DA4DA8AF-EBBD-408B-AFBD-472D633C6F73}" srcOrd="11" destOrd="0" presId="urn:microsoft.com/office/officeart/2005/8/layout/list1"/>
    <dgm:cxn modelId="{5293B549-E371-4D1F-B598-9B57AB8A5197}" type="presParOf" srcId="{D61F292D-4533-48B4-8332-F8E1A095B8BA}" destId="{FD8221A7-6D90-461D-9A92-1A7D9223C3FB}" srcOrd="12" destOrd="0" presId="urn:microsoft.com/office/officeart/2005/8/layout/list1"/>
    <dgm:cxn modelId="{96451CB0-D9DC-4EA5-84E1-65E597D40576}" type="presParOf" srcId="{FD8221A7-6D90-461D-9A92-1A7D9223C3FB}" destId="{DF5D02EA-D1D1-4793-95F2-A7076172A7D0}" srcOrd="0" destOrd="0" presId="urn:microsoft.com/office/officeart/2005/8/layout/list1"/>
    <dgm:cxn modelId="{C887B363-0A5D-4DC9-94EF-6866C20720F7}" type="presParOf" srcId="{FD8221A7-6D90-461D-9A92-1A7D9223C3FB}" destId="{6A44977B-A8FE-4276-B792-E64149F36D47}" srcOrd="1" destOrd="0" presId="urn:microsoft.com/office/officeart/2005/8/layout/list1"/>
    <dgm:cxn modelId="{9627C7C6-2553-4C3E-BD91-4EBA171F50DF}" type="presParOf" srcId="{D61F292D-4533-48B4-8332-F8E1A095B8BA}" destId="{E33EE133-CD64-4B8D-B0B2-F8620675EE78}" srcOrd="13" destOrd="0" presId="urn:microsoft.com/office/officeart/2005/8/layout/list1"/>
    <dgm:cxn modelId="{E555D247-C552-488A-BC2F-137204307EBF}" type="presParOf" srcId="{D61F292D-4533-48B4-8332-F8E1A095B8BA}" destId="{B6187D87-C4C0-4E17-8301-AC5867FB1C0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307479-CC59-4F3D-AD82-06014323A607}" type="doc">
      <dgm:prSet loTypeId="urn:microsoft.com/office/officeart/2005/8/layout/h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D1B30C-9348-49B8-8E3E-06EFE4292182}">
      <dgm:prSet phldrT="[Text]" custT="1"/>
      <dgm:spPr/>
      <dgm:t>
        <a:bodyPr/>
        <a:lstStyle/>
        <a:p>
          <a:r>
            <a:rPr lang="en-US" sz="2800" dirty="0" smtClean="0">
              <a:latin typeface="Forte" panose="03060902040502070203" pitchFamily="66" charset="0"/>
            </a:rPr>
            <a:t>Semester 1</a:t>
          </a:r>
          <a:endParaRPr lang="en-US" sz="2800" dirty="0">
            <a:latin typeface="Forte" panose="03060902040502070203" pitchFamily="66" charset="0"/>
          </a:endParaRPr>
        </a:p>
      </dgm:t>
    </dgm:pt>
    <dgm:pt modelId="{FB900723-1D4D-4B88-A195-C2165B3FCCE7}" type="parTrans" cxnId="{DEC33C38-16CF-4DDD-ADC6-62A5D4C17A4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DCF2396-3B47-414D-B31B-85D9607DDC44}" type="sibTrans" cxnId="{DEC33C38-16CF-4DDD-ADC6-62A5D4C17A4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D5A31229-2540-4AB5-8C24-5B01780B9B9C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Bahasa</a:t>
          </a:r>
          <a:r>
            <a:rPr lang="en-US" dirty="0" smtClean="0">
              <a:latin typeface="Britannic Bold" panose="020B0903060703020204" pitchFamily="34" charset="0"/>
            </a:rPr>
            <a:t> Indonesia</a:t>
          </a:r>
          <a:endParaRPr lang="en-US" dirty="0">
            <a:latin typeface="Britannic Bold" panose="020B0903060703020204" pitchFamily="34" charset="0"/>
          </a:endParaRPr>
        </a:p>
      </dgm:t>
    </dgm:pt>
    <dgm:pt modelId="{87BE4702-1F8E-42F8-B2E1-6109E7CB4B8C}" type="parTrans" cxnId="{C7E2C405-A524-4F7B-9966-C0327C4F6BE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41C4389-C839-4272-80C8-9E96E896BCBE}" type="sibTrans" cxnId="{C7E2C405-A524-4F7B-9966-C0327C4F6BE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00D23106-856F-4851-939A-36AD5BF9504F}">
      <dgm:prSet phldrT="[Text]" custT="1"/>
      <dgm:spPr/>
      <dgm:t>
        <a:bodyPr/>
        <a:lstStyle/>
        <a:p>
          <a:r>
            <a:rPr lang="en-US" sz="2800" dirty="0" smtClean="0">
              <a:latin typeface="Forte" panose="03060902040502070203" pitchFamily="66" charset="0"/>
            </a:rPr>
            <a:t>Semester 2</a:t>
          </a:r>
          <a:endParaRPr lang="en-US" sz="2800" dirty="0">
            <a:latin typeface="Forte" panose="03060902040502070203" pitchFamily="66" charset="0"/>
          </a:endParaRPr>
        </a:p>
      </dgm:t>
    </dgm:pt>
    <dgm:pt modelId="{7F1CEEF1-E5A6-4668-9E48-1E10ED76B077}" type="parTrans" cxnId="{A459E44C-CA36-4C52-B8ED-DE2E1626CD5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E00D06C-281D-4E7E-9547-7D6B3E6E6E5C}" type="sibTrans" cxnId="{A459E44C-CA36-4C52-B8ED-DE2E1626CD5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05638F8-620C-4355-B333-61E5C6A4D26D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Pendidikan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Kewarganegaraan</a:t>
          </a:r>
          <a:endParaRPr lang="en-US" dirty="0">
            <a:latin typeface="Britannic Bold" panose="020B0903060703020204" pitchFamily="34" charset="0"/>
          </a:endParaRPr>
        </a:p>
      </dgm:t>
    </dgm:pt>
    <dgm:pt modelId="{63D4FE3F-6CFB-466C-9F31-94D2F55392BC}" type="parTrans" cxnId="{FF409399-897F-4A00-A5CC-B35B0E768CA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D3E833A-F4D3-4E77-911E-C47194AED4A4}" type="sibTrans" cxnId="{FF409399-897F-4A00-A5CC-B35B0E768CA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2F71058-75B2-4F5F-806F-CF03EBAD1F28}">
      <dgm:prSet phldrT="[Text]" custT="1"/>
      <dgm:spPr/>
      <dgm:t>
        <a:bodyPr/>
        <a:lstStyle/>
        <a:p>
          <a:r>
            <a:rPr lang="en-US" sz="2800" dirty="0" smtClean="0">
              <a:latin typeface="Forte" panose="03060902040502070203" pitchFamily="66" charset="0"/>
            </a:rPr>
            <a:t>Semester 3</a:t>
          </a:r>
          <a:endParaRPr lang="en-US" sz="2800" dirty="0">
            <a:latin typeface="Forte" panose="03060902040502070203" pitchFamily="66" charset="0"/>
          </a:endParaRPr>
        </a:p>
      </dgm:t>
    </dgm:pt>
    <dgm:pt modelId="{98DE9266-E411-4C14-AB7F-88126BCEE352}" type="parTrans" cxnId="{C6DB02CD-CB2F-441C-A1A6-51575871B92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257382B6-3C99-42B4-9DB7-1CB5BA07FFBC}" type="sibTrans" cxnId="{C6DB02CD-CB2F-441C-A1A6-51575871B92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5E4D5EB2-B69D-40A2-A27B-80120600681E}">
      <dgm:prSet phldrT="[Text]"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Al Islam </a:t>
          </a:r>
          <a:r>
            <a:rPr lang="en-US" dirty="0" err="1" smtClean="0">
              <a:latin typeface="Britannic Bold" panose="020B0903060703020204" pitchFamily="34" charset="0"/>
            </a:rPr>
            <a:t>dan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Kemuhammadiyahan</a:t>
          </a:r>
          <a:r>
            <a:rPr lang="en-US" dirty="0" smtClean="0">
              <a:latin typeface="Britannic Bold" panose="020B0903060703020204" pitchFamily="34" charset="0"/>
            </a:rPr>
            <a:t> III</a:t>
          </a:r>
          <a:endParaRPr lang="en-US" dirty="0">
            <a:latin typeface="Britannic Bold" panose="020B0903060703020204" pitchFamily="34" charset="0"/>
          </a:endParaRPr>
        </a:p>
      </dgm:t>
    </dgm:pt>
    <dgm:pt modelId="{1EDA9AE2-F6CD-46A1-A087-3593C5982E79}" type="parTrans" cxnId="{7CD6674A-4A7B-4471-B11A-82ED6F6998C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66A9BFE-428C-4245-98B6-E3386ABC1FA9}" type="sibTrans" cxnId="{7CD6674A-4A7B-4471-B11A-82ED6F6998C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5661DA8-A36D-41D9-A8FA-51A69BC92493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Bahasa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Inggris</a:t>
          </a:r>
          <a:endParaRPr lang="en-US" dirty="0">
            <a:latin typeface="Britannic Bold" panose="020B0903060703020204" pitchFamily="34" charset="0"/>
          </a:endParaRPr>
        </a:p>
      </dgm:t>
    </dgm:pt>
    <dgm:pt modelId="{0AA69EC4-F2F5-4C02-8A85-9773AD0B539D}" type="parTrans" cxnId="{F47BB597-6F70-4C41-AC95-DB4E61D2188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04E4E28-74A7-4052-89E6-97813D081B87}" type="sibTrans" cxnId="{F47BB597-6F70-4C41-AC95-DB4E61D2188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555AA074-140F-4035-A05C-6DE1ECA7F40C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Pendidikan</a:t>
          </a:r>
          <a:r>
            <a:rPr lang="en-US" dirty="0" smtClean="0">
              <a:latin typeface="Britannic Bold" panose="020B0903060703020204" pitchFamily="34" charset="0"/>
            </a:rPr>
            <a:t> Agama</a:t>
          </a:r>
          <a:endParaRPr lang="en-US" dirty="0">
            <a:latin typeface="Britannic Bold" panose="020B0903060703020204" pitchFamily="34" charset="0"/>
          </a:endParaRPr>
        </a:p>
      </dgm:t>
    </dgm:pt>
    <dgm:pt modelId="{CD364335-15AC-4FAA-AE82-40E053C0F4B4}" type="parTrans" cxnId="{CCED48E3-B04A-40B6-93A3-13C75353BC5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A4DB33F-990F-4108-B7DF-2F155141F179}" type="sibTrans" cxnId="{CCED48E3-B04A-40B6-93A3-13C75353BC5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035231F-5025-4CD4-B490-71309CDF5A91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Pengantar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Pendidikan</a:t>
          </a:r>
          <a:endParaRPr lang="en-US" dirty="0">
            <a:latin typeface="Britannic Bold" panose="020B0903060703020204" pitchFamily="34" charset="0"/>
          </a:endParaRPr>
        </a:p>
      </dgm:t>
    </dgm:pt>
    <dgm:pt modelId="{849CCD86-17AF-46C3-BCC5-62F10F33B846}" type="parTrans" cxnId="{222305AD-919F-4681-9F38-1DDD8EFE42A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D898A94-6E9F-421C-AF3C-F3CF50837000}" type="sibTrans" cxnId="{222305AD-919F-4681-9F38-1DDD8EFE42A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E04C288E-BFC8-4811-B823-CCD92E330623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Profesi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Keguruan</a:t>
          </a:r>
          <a:endParaRPr lang="en-US" dirty="0">
            <a:latin typeface="Britannic Bold" panose="020B0903060703020204" pitchFamily="34" charset="0"/>
          </a:endParaRPr>
        </a:p>
      </dgm:t>
    </dgm:pt>
    <dgm:pt modelId="{E0147AC6-9FEF-438F-A470-B1D507C9EB36}" type="parTrans" cxnId="{76492BE6-5CB7-4B80-95E4-0A1111E6916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6E45604-AB3F-412E-A95C-D4C2A93DBEDC}" type="sibTrans" cxnId="{76492BE6-5CB7-4B80-95E4-0A1111E6916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AFE64C6-F8D8-42CB-826E-A574E591F70D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Ilmu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Alamiah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Dasar</a:t>
          </a:r>
          <a:endParaRPr lang="en-US" dirty="0">
            <a:latin typeface="Britannic Bold" panose="020B0903060703020204" pitchFamily="34" charset="0"/>
          </a:endParaRPr>
        </a:p>
      </dgm:t>
    </dgm:pt>
    <dgm:pt modelId="{CAC8B317-39DA-49E2-8669-366219D7754B}" type="parTrans" cxnId="{7F383A11-880A-4A04-B6E4-52D76F16603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1AEED2D-61C0-44D8-BC47-449F276DDEC2}" type="sibTrans" cxnId="{7F383A11-880A-4A04-B6E4-52D76F16603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06F9920-4396-47C0-8E42-E4C5DCB36C53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Ilmu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Sosial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dan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Budaya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Dasar</a:t>
          </a:r>
          <a:endParaRPr lang="en-US" dirty="0">
            <a:latin typeface="Britannic Bold" panose="020B0903060703020204" pitchFamily="34" charset="0"/>
          </a:endParaRPr>
        </a:p>
      </dgm:t>
    </dgm:pt>
    <dgm:pt modelId="{7A87B824-5C30-48DC-8401-2C93DC6B8168}" type="parTrans" cxnId="{74FF3954-C95A-4BAB-AE84-B8D5AB6F7DEE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3B89BEB-8919-46D4-AA8F-DC99B81F596B}" type="sibTrans" cxnId="{74FF3954-C95A-4BAB-AE84-B8D5AB6F7DEE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98D44E9-F173-47CD-B58E-95A5B6AE10F1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Psikologi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Pendidikan</a:t>
          </a:r>
          <a:endParaRPr lang="en-US" dirty="0">
            <a:latin typeface="Britannic Bold" panose="020B0903060703020204" pitchFamily="34" charset="0"/>
          </a:endParaRPr>
        </a:p>
      </dgm:t>
    </dgm:pt>
    <dgm:pt modelId="{3272524B-0F75-45AB-A391-E52E5288F3F1}" type="parTrans" cxnId="{6AADF9D0-FC0C-402C-9845-6E252655926D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4151627-5DE7-441C-8C90-A9C223E3B780}" type="sibTrans" cxnId="{6AADF9D0-FC0C-402C-9845-6E252655926D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D652FB3-A29A-4627-8879-5766E609057A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Konsep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Dasar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1C7C7A78-BAC2-4F77-AC20-9A413F93348D}" type="parTrans" cxnId="{D6AA4B74-9997-400F-AB17-F740355FBE15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185DFD0-4739-4EF4-AD5B-A35139EF8077}" type="sibTrans" cxnId="{D6AA4B74-9997-400F-AB17-F740355FBE15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E6930E9D-E173-4FC4-97D2-FEF2458B96D3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Perspektif</a:t>
          </a:r>
          <a:r>
            <a:rPr lang="en-US" dirty="0" smtClean="0">
              <a:latin typeface="Britannic Bold" panose="020B0903060703020204" pitchFamily="34" charset="0"/>
            </a:rPr>
            <a:t> Global PAUD</a:t>
          </a:r>
          <a:endParaRPr lang="en-US" dirty="0">
            <a:latin typeface="Britannic Bold" panose="020B0903060703020204" pitchFamily="34" charset="0"/>
          </a:endParaRPr>
        </a:p>
      </dgm:t>
    </dgm:pt>
    <dgm:pt modelId="{72E253B4-5C6E-466D-8FF0-0D61BA253BE3}" type="parTrans" cxnId="{95F99D2B-72B9-4B13-A6B4-956183D42C5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C1FDCCD-F71B-49D3-B5CA-532372DB2872}" type="sibTrans" cxnId="{95F99D2B-72B9-4B13-A6B4-956183D42C5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DDD0BF18-EF2B-4E5F-960B-9B8BBFA2F294}">
      <dgm:prSet phldrT="[Text]"/>
      <dgm:spPr/>
      <dgm:t>
        <a:bodyPr/>
        <a:lstStyle/>
        <a:p>
          <a:r>
            <a:rPr lang="en-US" smtClean="0">
              <a:latin typeface="Britannic Bold" panose="020B0903060703020204" pitchFamily="34" charset="0"/>
            </a:rPr>
            <a:t>Literasi Digital</a:t>
          </a:r>
          <a:endParaRPr lang="en-US" dirty="0">
            <a:latin typeface="Britannic Bold" panose="020B0903060703020204" pitchFamily="34" charset="0"/>
          </a:endParaRPr>
        </a:p>
      </dgm:t>
    </dgm:pt>
    <dgm:pt modelId="{8465ACFD-CB1A-4A02-89EA-243F28FC9E41}" type="parTrans" cxnId="{692AE747-F47E-48E3-9A85-9B5AA56F4366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23FC3A32-7229-4009-9B35-E5608F8FF08F}" type="sibTrans" cxnId="{692AE747-F47E-48E3-9A85-9B5AA56F4366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1AC4D12-3AC3-488D-A834-367991136532}">
      <dgm:prSet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Al Islam </a:t>
          </a:r>
          <a:r>
            <a:rPr lang="en-US" dirty="0" err="1" smtClean="0">
              <a:latin typeface="Britannic Bold" panose="020B0903060703020204" pitchFamily="34" charset="0"/>
            </a:rPr>
            <a:t>dan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Kemuhammadiyahan</a:t>
          </a:r>
          <a:r>
            <a:rPr lang="en-US" dirty="0" smtClean="0">
              <a:latin typeface="Britannic Bold" panose="020B0903060703020204" pitchFamily="34" charset="0"/>
            </a:rPr>
            <a:t> II</a:t>
          </a:r>
          <a:endParaRPr lang="en-US" dirty="0">
            <a:latin typeface="Britannic Bold" panose="020B0903060703020204" pitchFamily="34" charset="0"/>
          </a:endParaRPr>
        </a:p>
      </dgm:t>
    </dgm:pt>
    <dgm:pt modelId="{40718BC2-819E-433C-B4D9-566D408C9F97}" type="parTrans" cxnId="{F78DB88B-2151-4C67-A367-007FC6D7F87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1B1E7BC-7F43-43B0-A456-8AD5C88C3192}" type="sibTrans" cxnId="{F78DB88B-2151-4C67-A367-007FC6D7F87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82DB65C-08B3-4A75-BE07-A62907A71067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Pendidikan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Pancasila</a:t>
          </a:r>
          <a:endParaRPr lang="en-US" dirty="0">
            <a:latin typeface="Britannic Bold" panose="020B0903060703020204" pitchFamily="34" charset="0"/>
          </a:endParaRPr>
        </a:p>
      </dgm:t>
    </dgm:pt>
    <dgm:pt modelId="{E9B07053-6C67-48F3-982A-10CA7533DA8B}" type="parTrans" cxnId="{01CF5DDA-49B6-4969-89E5-A886E7411AE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E99C5A6E-FAF1-4F51-8B80-7A24B1469CF3}" type="sibTrans" cxnId="{01CF5DDA-49B6-4969-89E5-A886E7411AE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74DBD60-87A0-47F7-9018-AB4AB5CE7DFA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Filsafat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Ilmu</a:t>
          </a:r>
          <a:endParaRPr lang="en-US" dirty="0">
            <a:latin typeface="Britannic Bold" panose="020B0903060703020204" pitchFamily="34" charset="0"/>
          </a:endParaRPr>
        </a:p>
      </dgm:t>
    </dgm:pt>
    <dgm:pt modelId="{E7BD9EB8-04ED-4656-9DBA-EFB66399AE45}" type="parTrans" cxnId="{CE1DB639-E33C-46E5-95B7-7D4E4AAA9A2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D9E8DDC-3A5F-499B-9B8E-E77F188DFC1D}" type="sibTrans" cxnId="{CE1DB639-E33C-46E5-95B7-7D4E4AAA9A2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E8F8D7F-8171-4972-9B3E-4C81563EB80E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Pendidikan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dan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Pengasuhan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38DEC319-6ADB-47B9-8A9B-12A324149F37}" type="parTrans" cxnId="{6CFC44ED-CCBA-486D-9570-17B4505D3665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DE97CE3-FEAA-429F-95CB-C663E3168C28}" type="sibTrans" cxnId="{6CFC44ED-CCBA-486D-9570-17B4505D3665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3920F60-3328-469C-BB81-0F9938C9EEC7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Pengembangan</a:t>
          </a:r>
          <a:r>
            <a:rPr lang="en-US" dirty="0" smtClean="0">
              <a:latin typeface="Britannic Bold" panose="020B0903060703020204" pitchFamily="34" charset="0"/>
            </a:rPr>
            <a:t> NAM AUD</a:t>
          </a:r>
          <a:endParaRPr lang="en-US" dirty="0">
            <a:latin typeface="Britannic Bold" panose="020B0903060703020204" pitchFamily="34" charset="0"/>
          </a:endParaRPr>
        </a:p>
      </dgm:t>
    </dgm:pt>
    <dgm:pt modelId="{F9E128DD-9327-48A8-951A-3DC5808842E9}" type="parTrans" cxnId="{34491E79-5028-467B-90E8-BEB33886A2B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D0EBA9C-7F59-4DD5-9DF8-651EFE6D2116}" type="sibTrans" cxnId="{34491E79-5028-467B-90E8-BEB33886A2B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CA6FB77-71D7-4D2C-A8AA-6E11698E349D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Pengembangan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Bahasa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F6FC4731-E1BD-4AFC-8367-E130061909C7}" type="parTrans" cxnId="{7580D4A7-03BE-4299-89B5-9F8071CFBFF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EBBD156-18E0-485A-A22C-62F967436590}" type="sibTrans" cxnId="{7580D4A7-03BE-4299-89B5-9F8071CFBFF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54B22298-4E83-4324-88DA-ACA74440745C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Menggambar</a:t>
          </a:r>
          <a:endParaRPr lang="en-US" dirty="0">
            <a:latin typeface="Britannic Bold" panose="020B0903060703020204" pitchFamily="34" charset="0"/>
          </a:endParaRPr>
        </a:p>
      </dgm:t>
    </dgm:pt>
    <dgm:pt modelId="{5A53B096-DC5E-44F9-82A5-AD84940A232A}" type="parTrans" cxnId="{2CB401A5-C8A4-4E68-AEB2-A03A58F19EF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13C4896-306D-46A5-85D7-5ACE7EBB7D18}" type="sibTrans" cxnId="{2CB401A5-C8A4-4E68-AEB2-A03A58F19EF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7F89FF4-C0C4-4760-801D-4E2103EAFA31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Teori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dan</a:t>
          </a:r>
          <a:r>
            <a:rPr lang="en-US" dirty="0" smtClean="0">
              <a:latin typeface="Britannic Bold" panose="020B0903060703020204" pitchFamily="34" charset="0"/>
            </a:rPr>
            <a:t> Model </a:t>
          </a:r>
          <a:r>
            <a:rPr lang="en-US" dirty="0" err="1" smtClean="0">
              <a:latin typeface="Britannic Bold" panose="020B0903060703020204" pitchFamily="34" charset="0"/>
            </a:rPr>
            <a:t>Pembelajaran</a:t>
          </a:r>
          <a:r>
            <a:rPr lang="en-US" dirty="0" smtClean="0">
              <a:latin typeface="Britannic Bold" panose="020B0903060703020204" pitchFamily="34" charset="0"/>
            </a:rPr>
            <a:t> AUD </a:t>
          </a:r>
          <a:endParaRPr lang="en-US" dirty="0">
            <a:latin typeface="Britannic Bold" panose="020B0903060703020204" pitchFamily="34" charset="0"/>
          </a:endParaRPr>
        </a:p>
      </dgm:t>
    </dgm:pt>
    <dgm:pt modelId="{C7BDF9D7-5A1F-4FE1-9977-9D8910D70468}" type="parTrans" cxnId="{8A495450-099F-4618-82CB-6DF208A0D32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E375DCA-72FF-4785-8744-E4A7F41C221B}" type="sibTrans" cxnId="{8A495450-099F-4618-82CB-6DF208A0D32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3E74ED0-4914-4A0C-972C-9D84A5D25C9F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Psikologi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Perkembangan</a:t>
          </a:r>
          <a:endParaRPr lang="en-US" dirty="0">
            <a:latin typeface="Britannic Bold" panose="020B0903060703020204" pitchFamily="34" charset="0"/>
          </a:endParaRPr>
        </a:p>
      </dgm:t>
    </dgm:pt>
    <dgm:pt modelId="{73AD4FA5-D6F2-454F-9681-0C7D8B51E00E}" type="parTrans" cxnId="{7007FF49-DFC2-4051-ADEC-46B367AEB4F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140D3AF-D2C7-4DA2-9234-079327E2A4DE}" type="sibTrans" cxnId="{7007FF49-DFC2-4051-ADEC-46B367AEB4F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E068CB8-1CF7-4994-BEE3-A6BCE28BD4B8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Pengembangan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Sosial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Emosional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F4CEA305-1EAC-42BE-B073-84FAC36D9015}" type="parTrans" cxnId="{5E8F3E69-9441-4BB5-9992-6E6EFF05DAF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DE8E85CF-8AE1-4AEE-B647-48DEDF93AB66}" type="sibTrans" cxnId="{5E8F3E69-9441-4BB5-9992-6E6EFF05DAF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98799C4-65D9-4133-BE25-8F3F3568EDE3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Pengembangan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Fisik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Motorik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0F172FFE-D7E7-4C84-8C77-2381CAA45973}" type="parTrans" cxnId="{F0ED0CE7-9DDF-4FE9-AD1C-73D8F50818A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DA093C7-8AEC-496B-B011-B8CFF7A7EBC2}" type="sibTrans" cxnId="{F0ED0CE7-9DDF-4FE9-AD1C-73D8F50818A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8F4A69D-9B62-4937-B73C-99194BC9D747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Pengembangan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Kognitif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267AFB00-E252-4A22-907C-DD693D31FD0E}" type="parTrans" cxnId="{86BFE0FF-8272-41FE-A25C-CAACD8176DF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BF6442E-2B6C-4288-8573-BCA2040062EF}" type="sibTrans" cxnId="{86BFE0FF-8272-41FE-A25C-CAACD8176DF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95E9193-EEB3-4739-88C8-BEDB72B23A19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Kurikulum</a:t>
          </a:r>
          <a:r>
            <a:rPr lang="en-US" dirty="0" smtClean="0">
              <a:latin typeface="Britannic Bold" panose="020B0903060703020204" pitchFamily="34" charset="0"/>
            </a:rPr>
            <a:t> PAUD</a:t>
          </a:r>
          <a:endParaRPr lang="en-US" dirty="0">
            <a:latin typeface="Britannic Bold" panose="020B0903060703020204" pitchFamily="34" charset="0"/>
          </a:endParaRPr>
        </a:p>
      </dgm:t>
    </dgm:pt>
    <dgm:pt modelId="{E022DB21-69E5-4A44-90E8-7E66D6643ADF}" type="parTrans" cxnId="{9E89AC0E-759D-4582-A272-460835FCAC5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0381D6A2-9D31-4879-91C9-8CCB9AEA8093}" type="sibTrans" cxnId="{9E89AC0E-759D-4582-A272-460835FCAC5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E6940C7-A714-4E10-A6F7-FF7E6A074BBF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Analisis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Permasalahan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Anak</a:t>
          </a:r>
          <a:endParaRPr lang="en-US" dirty="0">
            <a:latin typeface="Britannic Bold" panose="020B0903060703020204" pitchFamily="34" charset="0"/>
          </a:endParaRPr>
        </a:p>
      </dgm:t>
    </dgm:pt>
    <dgm:pt modelId="{064A2FD4-CBE4-47C9-AA8B-F514F32C9E79}" type="parTrans" cxnId="{4ECDDF01-9139-4B78-BCF2-DC530092BFA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11316C6-4BE1-476D-AEE7-02F4F121755A}" type="sibTrans" cxnId="{4ECDDF01-9139-4B78-BCF2-DC530092BFA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4CB98FE-74E5-4479-A515-3576B97A1787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Pendidikan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Karakter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Berbasis</a:t>
          </a:r>
          <a:r>
            <a:rPr lang="en-US" dirty="0" smtClean="0">
              <a:latin typeface="Britannic Bold" panose="020B0903060703020204" pitchFamily="34" charset="0"/>
            </a:rPr>
            <a:t> </a:t>
          </a:r>
          <a:r>
            <a:rPr lang="en-US" dirty="0" err="1" smtClean="0">
              <a:latin typeface="Britannic Bold" panose="020B0903060703020204" pitchFamily="34" charset="0"/>
            </a:rPr>
            <a:t>Budaya</a:t>
          </a:r>
          <a:endParaRPr lang="en-US" dirty="0">
            <a:latin typeface="Britannic Bold" panose="020B0903060703020204" pitchFamily="34" charset="0"/>
          </a:endParaRPr>
        </a:p>
      </dgm:t>
    </dgm:pt>
    <dgm:pt modelId="{AAE8BBC1-587C-487A-84FA-1A5538B929AC}" type="parTrans" cxnId="{1880C004-01BC-4333-9013-475BB9E4860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35D26DF-1B8E-41B2-841E-FF97BBA230CC}" type="sibTrans" cxnId="{1880C004-01BC-4333-9013-475BB9E4860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E736EB0-3EC0-4BD1-A11A-65831C02906B}">
      <dgm:prSet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Neurosains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59CBC551-E7CA-4BDF-ACA7-34DED459140C}" type="parTrans" cxnId="{B0B85CD3-3256-4787-92FE-5F42D43DC20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AC63685-1054-45C5-BEF0-0FD108224D4D}" type="sibTrans" cxnId="{B0B85CD3-3256-4787-92FE-5F42D43DC200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3EC02C5-8764-43EE-9656-5B563E58D39B}" type="pres">
      <dgm:prSet presAssocID="{C0307479-CC59-4F3D-AD82-06014323A607}" presName="Name0" presStyleCnt="0">
        <dgm:presLayoutVars>
          <dgm:dir/>
          <dgm:animLvl val="lvl"/>
          <dgm:resizeHandles val="exact"/>
        </dgm:presLayoutVars>
      </dgm:prSet>
      <dgm:spPr/>
    </dgm:pt>
    <dgm:pt modelId="{1CAB720B-2F9D-4495-9704-B0B6C5071EEA}" type="pres">
      <dgm:prSet presAssocID="{2CD1B30C-9348-49B8-8E3E-06EFE4292182}" presName="composite" presStyleCnt="0"/>
      <dgm:spPr/>
    </dgm:pt>
    <dgm:pt modelId="{05DD0829-F485-419F-BDF9-ECDF00F37D58}" type="pres">
      <dgm:prSet presAssocID="{2CD1B30C-9348-49B8-8E3E-06EFE429218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57B9B58-9437-4FF4-9713-EDB83E3A7E04}" type="pres">
      <dgm:prSet presAssocID="{2CD1B30C-9348-49B8-8E3E-06EFE429218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E77B1-1F94-4159-8954-C8E72D573B20}" type="pres">
      <dgm:prSet presAssocID="{FDCF2396-3B47-414D-B31B-85D9607DDC44}" presName="space" presStyleCnt="0"/>
      <dgm:spPr/>
    </dgm:pt>
    <dgm:pt modelId="{1FA819CE-970A-4503-A2C5-1051F1B5DB28}" type="pres">
      <dgm:prSet presAssocID="{00D23106-856F-4851-939A-36AD5BF9504F}" presName="composite" presStyleCnt="0"/>
      <dgm:spPr/>
    </dgm:pt>
    <dgm:pt modelId="{872B2777-1ED5-4EFD-A0A6-36F705A3809E}" type="pres">
      <dgm:prSet presAssocID="{00D23106-856F-4851-939A-36AD5BF9504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195138D-32C8-4213-9AA6-0E585F768ECB}" type="pres">
      <dgm:prSet presAssocID="{00D23106-856F-4851-939A-36AD5BF9504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FD0D1-865D-4E5E-B53B-926A3CAE55DC}" type="pres">
      <dgm:prSet presAssocID="{1E00D06C-281D-4E7E-9547-7D6B3E6E6E5C}" presName="space" presStyleCnt="0"/>
      <dgm:spPr/>
    </dgm:pt>
    <dgm:pt modelId="{FDACAE5E-86F5-4A14-86EF-1C637267C965}" type="pres">
      <dgm:prSet presAssocID="{C2F71058-75B2-4F5F-806F-CF03EBAD1F28}" presName="composite" presStyleCnt="0"/>
      <dgm:spPr/>
    </dgm:pt>
    <dgm:pt modelId="{F5212B03-10D1-437D-B7EE-38B826EFD68B}" type="pres">
      <dgm:prSet presAssocID="{C2F71058-75B2-4F5F-806F-CF03EBAD1F2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A75D33F-FDEE-4FF6-81B0-FBED617F87C0}" type="pres">
      <dgm:prSet presAssocID="{C2F71058-75B2-4F5F-806F-CF03EBAD1F2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EC22B-6275-4AF0-BA84-E0125DA81B3D}" type="presOf" srcId="{CE8F8D7F-8171-4972-9B3E-4C81563EB80E}" destId="{D195138D-32C8-4213-9AA6-0E585F768ECB}" srcOrd="0" destOrd="5" presId="urn:microsoft.com/office/officeart/2005/8/layout/hList1"/>
    <dgm:cxn modelId="{01CF5DDA-49B6-4969-89E5-A886E7411AE1}" srcId="{00D23106-856F-4851-939A-36AD5BF9504F}" destId="{182DB65C-08B3-4A75-BE07-A62907A71067}" srcOrd="2" destOrd="0" parTransId="{E9B07053-6C67-48F3-982A-10CA7533DA8B}" sibTransId="{E99C5A6E-FAF1-4F51-8B80-7A24B1469CF3}"/>
    <dgm:cxn modelId="{356DA9B3-1F54-4402-B407-BE1D2F80160A}" type="presOf" srcId="{7D652FB3-A29A-4627-8879-5766E609057A}" destId="{657B9B58-9437-4FF4-9713-EDB83E3A7E04}" srcOrd="0" destOrd="8" presId="urn:microsoft.com/office/officeart/2005/8/layout/hList1"/>
    <dgm:cxn modelId="{C6DB02CD-CB2F-441C-A1A6-51575871B927}" srcId="{C0307479-CC59-4F3D-AD82-06014323A607}" destId="{C2F71058-75B2-4F5F-806F-CF03EBAD1F28}" srcOrd="2" destOrd="0" parTransId="{98DE9266-E411-4C14-AB7F-88126BCEE352}" sibTransId="{257382B6-3C99-42B4-9DB7-1CB5BA07FFBC}"/>
    <dgm:cxn modelId="{5E8F3E69-9441-4BB5-9992-6E6EFF05DAF7}" srcId="{C2F71058-75B2-4F5F-806F-CF03EBAD1F28}" destId="{3E068CB8-1CF7-4994-BEE3-A6BCE28BD4B8}" srcOrd="2" destOrd="0" parTransId="{F4CEA305-1EAC-42BE-B073-84FAC36D9015}" sibTransId="{DE8E85CF-8AE1-4AEE-B647-48DEDF93AB66}"/>
    <dgm:cxn modelId="{8A495450-099F-4618-82CB-6DF208A0D328}" srcId="{00D23106-856F-4851-939A-36AD5BF9504F}" destId="{F7F89FF4-C0C4-4760-801D-4E2103EAFA31}" srcOrd="4" destOrd="0" parTransId="{C7BDF9D7-5A1F-4FE1-9977-9D8910D70468}" sibTransId="{BE375DCA-72FF-4785-8744-E4A7F41C221B}"/>
    <dgm:cxn modelId="{CE1DB639-E33C-46E5-95B7-7D4E4AAA9A2A}" srcId="{00D23106-856F-4851-939A-36AD5BF9504F}" destId="{474DBD60-87A0-47F7-9018-AB4AB5CE7DFA}" srcOrd="3" destOrd="0" parTransId="{E7BD9EB8-04ED-4656-9DBA-EFB66399AE45}" sibTransId="{8D9E8DDC-3A5F-499B-9B8E-E77F188DFC1D}"/>
    <dgm:cxn modelId="{B9C65D1E-A729-4DD3-9480-FCEB964F5508}" type="presOf" srcId="{C0307479-CC59-4F3D-AD82-06014323A607}" destId="{F3EC02C5-8764-43EE-9656-5B563E58D39B}" srcOrd="0" destOrd="0" presId="urn:microsoft.com/office/officeart/2005/8/layout/hList1"/>
    <dgm:cxn modelId="{6CFC44ED-CCBA-486D-9570-17B4505D3665}" srcId="{00D23106-856F-4851-939A-36AD5BF9504F}" destId="{CE8F8D7F-8171-4972-9B3E-4C81563EB80E}" srcOrd="5" destOrd="0" parTransId="{38DEC319-6ADB-47B9-8A9B-12A324149F37}" sibTransId="{3DE97CE3-FEAA-429F-95CB-C663E3168C28}"/>
    <dgm:cxn modelId="{7F383A11-880A-4A04-B6E4-52D76F166030}" srcId="{2CD1B30C-9348-49B8-8E3E-06EFE4292182}" destId="{8AFE64C6-F8D8-42CB-826E-A574E591F70D}" srcOrd="5" destOrd="0" parTransId="{CAC8B317-39DA-49E2-8669-366219D7754B}" sibTransId="{41AEED2D-61C0-44D8-BC47-449F276DDEC2}"/>
    <dgm:cxn modelId="{CCED48E3-B04A-40B6-93A3-13C75353BC53}" srcId="{2CD1B30C-9348-49B8-8E3E-06EFE4292182}" destId="{555AA074-140F-4035-A05C-6DE1ECA7F40C}" srcOrd="2" destOrd="0" parTransId="{CD364335-15AC-4FAA-AE82-40E053C0F4B4}" sibTransId="{4A4DB33F-990F-4108-B7DF-2F155141F179}"/>
    <dgm:cxn modelId="{2CB401A5-C8A4-4E68-AEB2-A03A58F19EF4}" srcId="{00D23106-856F-4851-939A-36AD5BF9504F}" destId="{54B22298-4E83-4324-88DA-ACA74440745C}" srcOrd="8" destOrd="0" parTransId="{5A53B096-DC5E-44F9-82A5-AD84940A232A}" sibTransId="{713C4896-306D-46A5-85D7-5ACE7EBB7D18}"/>
    <dgm:cxn modelId="{4F08AD43-9D55-404C-89BA-5993622E0B8F}" type="presOf" srcId="{BE6940C7-A714-4E10-A6F7-FF7E6A074BBF}" destId="{3A75D33F-FDEE-4FF6-81B0-FBED617F87C0}" srcOrd="0" destOrd="6" presId="urn:microsoft.com/office/officeart/2005/8/layout/hList1"/>
    <dgm:cxn modelId="{249CA7A9-FE21-4ECF-B690-7259D56C2DDA}" type="presOf" srcId="{E6930E9D-E173-4FC4-97D2-FEF2458B96D3}" destId="{657B9B58-9437-4FF4-9713-EDB83E3A7E04}" srcOrd="0" destOrd="9" presId="urn:microsoft.com/office/officeart/2005/8/layout/hList1"/>
    <dgm:cxn modelId="{DCE50E8E-3EE1-4BE1-B5C4-2A80C87B367F}" type="presOf" srcId="{5E4D5EB2-B69D-40A2-A27B-80120600681E}" destId="{3A75D33F-FDEE-4FF6-81B0-FBED617F87C0}" srcOrd="0" destOrd="0" presId="urn:microsoft.com/office/officeart/2005/8/layout/hList1"/>
    <dgm:cxn modelId="{DCDAE04E-BF98-4633-947C-39E02ACDEDDF}" type="presOf" srcId="{31AC4D12-3AC3-488D-A834-367991136532}" destId="{D195138D-32C8-4213-9AA6-0E585F768ECB}" srcOrd="0" destOrd="1" presId="urn:microsoft.com/office/officeart/2005/8/layout/hList1"/>
    <dgm:cxn modelId="{9726CD58-7F4C-472D-A808-C75F2B84945A}" type="presOf" srcId="{54B22298-4E83-4324-88DA-ACA74440745C}" destId="{D195138D-32C8-4213-9AA6-0E585F768ECB}" srcOrd="0" destOrd="8" presId="urn:microsoft.com/office/officeart/2005/8/layout/hList1"/>
    <dgm:cxn modelId="{A459E44C-CA36-4C52-B8ED-DE2E1626CD52}" srcId="{C0307479-CC59-4F3D-AD82-06014323A607}" destId="{00D23106-856F-4851-939A-36AD5BF9504F}" srcOrd="1" destOrd="0" parTransId="{7F1CEEF1-E5A6-4668-9E48-1E10ED76B077}" sibTransId="{1E00D06C-281D-4E7E-9547-7D6B3E6E6E5C}"/>
    <dgm:cxn modelId="{690AF104-4C70-47F0-A6AD-042641A2BB89}" type="presOf" srcId="{00D23106-856F-4851-939A-36AD5BF9504F}" destId="{872B2777-1ED5-4EFD-A0A6-36F705A3809E}" srcOrd="0" destOrd="0" presId="urn:microsoft.com/office/officeart/2005/8/layout/hList1"/>
    <dgm:cxn modelId="{F47BB597-6F70-4C41-AC95-DB4E61D21880}" srcId="{2CD1B30C-9348-49B8-8E3E-06EFE4292182}" destId="{75661DA8-A36D-41D9-A8FA-51A69BC92493}" srcOrd="1" destOrd="0" parTransId="{0AA69EC4-F2F5-4C02-8A85-9773AD0B539D}" sibTransId="{704E4E28-74A7-4052-89E6-97813D081B87}"/>
    <dgm:cxn modelId="{3983C936-1BE3-48E5-A87B-F98904DD9A93}" type="presOf" srcId="{C4CB98FE-74E5-4479-A515-3576B97A1787}" destId="{3A75D33F-FDEE-4FF6-81B0-FBED617F87C0}" srcOrd="0" destOrd="7" presId="urn:microsoft.com/office/officeart/2005/8/layout/hList1"/>
    <dgm:cxn modelId="{121A4BD0-06ED-4B72-9F6B-475BD3CA6295}" type="presOf" srcId="{F95E9193-EEB3-4739-88C8-BEDB72B23A19}" destId="{3A75D33F-FDEE-4FF6-81B0-FBED617F87C0}" srcOrd="0" destOrd="5" presId="urn:microsoft.com/office/officeart/2005/8/layout/hList1"/>
    <dgm:cxn modelId="{B0B85CD3-3256-4787-92FE-5F42D43DC200}" srcId="{C2F71058-75B2-4F5F-806F-CF03EBAD1F28}" destId="{AE736EB0-3EC0-4BD1-A11A-65831C02906B}" srcOrd="8" destOrd="0" parTransId="{59CBC551-E7CA-4BDF-ACA7-34DED459140C}" sibTransId="{6AC63685-1054-45C5-BEF0-0FD108224D4D}"/>
    <dgm:cxn modelId="{83A29958-7573-4F43-8EB5-2EC1C3977911}" type="presOf" srcId="{93E74ED0-4914-4A0C-972C-9D84A5D25C9F}" destId="{3A75D33F-FDEE-4FF6-81B0-FBED617F87C0}" srcOrd="0" destOrd="1" presId="urn:microsoft.com/office/officeart/2005/8/layout/hList1"/>
    <dgm:cxn modelId="{4ECDDF01-9139-4B78-BCF2-DC530092BFA1}" srcId="{C2F71058-75B2-4F5F-806F-CF03EBAD1F28}" destId="{BE6940C7-A714-4E10-A6F7-FF7E6A074BBF}" srcOrd="6" destOrd="0" parTransId="{064A2FD4-CBE4-47C9-AA8B-F514F32C9E79}" sibTransId="{911316C6-4BE1-476D-AEE7-02F4F121755A}"/>
    <dgm:cxn modelId="{74FF3954-C95A-4BAB-AE84-B8D5AB6F7DEE}" srcId="{2CD1B30C-9348-49B8-8E3E-06EFE4292182}" destId="{606F9920-4396-47C0-8E42-E4C5DCB36C53}" srcOrd="6" destOrd="0" parTransId="{7A87B824-5C30-48DC-8401-2C93DC6B8168}" sibTransId="{63B89BEB-8919-46D4-AA8F-DC99B81F596B}"/>
    <dgm:cxn modelId="{D7C258F2-DE24-4C99-819E-8D3E056586B5}" type="presOf" srcId="{C2F71058-75B2-4F5F-806F-CF03EBAD1F28}" destId="{F5212B03-10D1-437D-B7EE-38B826EFD68B}" srcOrd="0" destOrd="0" presId="urn:microsoft.com/office/officeart/2005/8/layout/hList1"/>
    <dgm:cxn modelId="{6AADF9D0-FC0C-402C-9845-6E252655926D}" srcId="{2CD1B30C-9348-49B8-8E3E-06EFE4292182}" destId="{898D44E9-F173-47CD-B58E-95A5B6AE10F1}" srcOrd="7" destOrd="0" parTransId="{3272524B-0F75-45AB-A391-E52E5288F3F1}" sibTransId="{A4151627-5DE7-441C-8C90-A9C223E3B780}"/>
    <dgm:cxn modelId="{1B4409C2-8071-443F-B163-42D3A799DDC8}" type="presOf" srcId="{2CD1B30C-9348-49B8-8E3E-06EFE4292182}" destId="{05DD0829-F485-419F-BDF9-ECDF00F37D58}" srcOrd="0" destOrd="0" presId="urn:microsoft.com/office/officeart/2005/8/layout/hList1"/>
    <dgm:cxn modelId="{9E89AC0E-759D-4582-A272-460835FCAC5A}" srcId="{C2F71058-75B2-4F5F-806F-CF03EBAD1F28}" destId="{F95E9193-EEB3-4739-88C8-BEDB72B23A19}" srcOrd="5" destOrd="0" parTransId="{E022DB21-69E5-4A44-90E8-7E66D6643ADF}" sibTransId="{0381D6A2-9D31-4879-91C9-8CCB9AEA8093}"/>
    <dgm:cxn modelId="{95F99D2B-72B9-4B13-A6B4-956183D42C53}" srcId="{2CD1B30C-9348-49B8-8E3E-06EFE4292182}" destId="{E6930E9D-E173-4FC4-97D2-FEF2458B96D3}" srcOrd="9" destOrd="0" parTransId="{72E253B4-5C6E-466D-8FF0-0D61BA253BE3}" sibTransId="{9C1FDCCD-F71B-49D3-B5CA-532372DB2872}"/>
    <dgm:cxn modelId="{53AB5924-CE65-4834-B744-B3540056185F}" type="presOf" srcId="{E04C288E-BFC8-4811-B823-CCD92E330623}" destId="{657B9B58-9437-4FF4-9713-EDB83E3A7E04}" srcOrd="0" destOrd="4" presId="urn:microsoft.com/office/officeart/2005/8/layout/hList1"/>
    <dgm:cxn modelId="{7CD6674A-4A7B-4471-B11A-82ED6F6998C1}" srcId="{C2F71058-75B2-4F5F-806F-CF03EBAD1F28}" destId="{5E4D5EB2-B69D-40A2-A27B-80120600681E}" srcOrd="0" destOrd="0" parTransId="{1EDA9AE2-F6CD-46A1-A087-3593C5982E79}" sibTransId="{766A9BFE-428C-4245-98B6-E3386ABC1FA9}"/>
    <dgm:cxn modelId="{4B0DF7DF-0A69-4E7E-B901-18C18C6DB6E7}" type="presOf" srcId="{DDD0BF18-EF2B-4E5F-960B-9B8BBFA2F294}" destId="{657B9B58-9437-4FF4-9713-EDB83E3A7E04}" srcOrd="0" destOrd="10" presId="urn:microsoft.com/office/officeart/2005/8/layout/hList1"/>
    <dgm:cxn modelId="{A4FA294D-1B6A-4192-A393-51219BAE48CA}" type="presOf" srcId="{75661DA8-A36D-41D9-A8FA-51A69BC92493}" destId="{657B9B58-9437-4FF4-9713-EDB83E3A7E04}" srcOrd="0" destOrd="1" presId="urn:microsoft.com/office/officeart/2005/8/layout/hList1"/>
    <dgm:cxn modelId="{86BFE0FF-8272-41FE-A25C-CAACD8176DF3}" srcId="{C2F71058-75B2-4F5F-806F-CF03EBAD1F28}" destId="{B8F4A69D-9B62-4937-B73C-99194BC9D747}" srcOrd="4" destOrd="0" parTransId="{267AFB00-E252-4A22-907C-DD693D31FD0E}" sibTransId="{9BF6442E-2B6C-4288-8573-BCA2040062EF}"/>
    <dgm:cxn modelId="{3BB79D6C-8EC7-4E45-A0E4-77A6222EB5C1}" type="presOf" srcId="{606F9920-4396-47C0-8E42-E4C5DCB36C53}" destId="{657B9B58-9437-4FF4-9713-EDB83E3A7E04}" srcOrd="0" destOrd="6" presId="urn:microsoft.com/office/officeart/2005/8/layout/hList1"/>
    <dgm:cxn modelId="{F227434E-3541-4F23-962B-721B9C90C355}" type="presOf" srcId="{B8F4A69D-9B62-4937-B73C-99194BC9D747}" destId="{3A75D33F-FDEE-4FF6-81B0-FBED617F87C0}" srcOrd="0" destOrd="4" presId="urn:microsoft.com/office/officeart/2005/8/layout/hList1"/>
    <dgm:cxn modelId="{9A0A58F1-236E-4EB3-AB92-5872A20B2906}" type="presOf" srcId="{305638F8-620C-4355-B333-61E5C6A4D26D}" destId="{D195138D-32C8-4213-9AA6-0E585F768ECB}" srcOrd="0" destOrd="0" presId="urn:microsoft.com/office/officeart/2005/8/layout/hList1"/>
    <dgm:cxn modelId="{F78DB88B-2151-4C67-A367-007FC6D7F872}" srcId="{00D23106-856F-4851-939A-36AD5BF9504F}" destId="{31AC4D12-3AC3-488D-A834-367991136532}" srcOrd="1" destOrd="0" parTransId="{40718BC2-819E-433C-B4D9-566D408C9F97}" sibTransId="{91B1E7BC-7F43-43B0-A456-8AD5C88C3192}"/>
    <dgm:cxn modelId="{FF409399-897F-4A00-A5CC-B35B0E768CA7}" srcId="{00D23106-856F-4851-939A-36AD5BF9504F}" destId="{305638F8-620C-4355-B333-61E5C6A4D26D}" srcOrd="0" destOrd="0" parTransId="{63D4FE3F-6CFB-466C-9F31-94D2F55392BC}" sibTransId="{4D3E833A-F4D3-4E77-911E-C47194AED4A4}"/>
    <dgm:cxn modelId="{D6AA4B74-9997-400F-AB17-F740355FBE15}" srcId="{2CD1B30C-9348-49B8-8E3E-06EFE4292182}" destId="{7D652FB3-A29A-4627-8879-5766E609057A}" srcOrd="8" destOrd="0" parTransId="{1C7C7A78-BAC2-4F77-AC20-9A413F93348D}" sibTransId="{8185DFD0-4739-4EF4-AD5B-A35139EF8077}"/>
    <dgm:cxn modelId="{EF018326-F508-4532-84E0-4B4475228D6D}" type="presOf" srcId="{8CA6FB77-71D7-4D2C-A8AA-6E11698E349D}" destId="{D195138D-32C8-4213-9AA6-0E585F768ECB}" srcOrd="0" destOrd="7" presId="urn:microsoft.com/office/officeart/2005/8/layout/hList1"/>
    <dgm:cxn modelId="{56EE281E-CBAE-4233-947E-3ED172FC0152}" type="presOf" srcId="{555AA074-140F-4035-A05C-6DE1ECA7F40C}" destId="{657B9B58-9437-4FF4-9713-EDB83E3A7E04}" srcOrd="0" destOrd="2" presId="urn:microsoft.com/office/officeart/2005/8/layout/hList1"/>
    <dgm:cxn modelId="{7580D4A7-03BE-4299-89B5-9F8071CFBFF2}" srcId="{00D23106-856F-4851-939A-36AD5BF9504F}" destId="{8CA6FB77-71D7-4D2C-A8AA-6E11698E349D}" srcOrd="7" destOrd="0" parTransId="{F6FC4731-E1BD-4AFC-8367-E130061909C7}" sibTransId="{AEBBD156-18E0-485A-A22C-62F967436590}"/>
    <dgm:cxn modelId="{EE539A79-09A0-4729-B93B-6A66EA048275}" type="presOf" srcId="{474DBD60-87A0-47F7-9018-AB4AB5CE7DFA}" destId="{D195138D-32C8-4213-9AA6-0E585F768ECB}" srcOrd="0" destOrd="3" presId="urn:microsoft.com/office/officeart/2005/8/layout/hList1"/>
    <dgm:cxn modelId="{FE97A17A-54F0-47CE-BA88-8B3C5F831BAF}" type="presOf" srcId="{3E068CB8-1CF7-4994-BEE3-A6BCE28BD4B8}" destId="{3A75D33F-FDEE-4FF6-81B0-FBED617F87C0}" srcOrd="0" destOrd="2" presId="urn:microsoft.com/office/officeart/2005/8/layout/hList1"/>
    <dgm:cxn modelId="{32CEBF75-1CA8-40A2-8111-3894A415056B}" type="presOf" srcId="{F7F89FF4-C0C4-4760-801D-4E2103EAFA31}" destId="{D195138D-32C8-4213-9AA6-0E585F768ECB}" srcOrd="0" destOrd="4" presId="urn:microsoft.com/office/officeart/2005/8/layout/hList1"/>
    <dgm:cxn modelId="{C7E2C405-A524-4F7B-9966-C0327C4F6BEC}" srcId="{2CD1B30C-9348-49B8-8E3E-06EFE4292182}" destId="{D5A31229-2540-4AB5-8C24-5B01780B9B9C}" srcOrd="0" destOrd="0" parTransId="{87BE4702-1F8E-42F8-B2E1-6109E7CB4B8C}" sibTransId="{A41C4389-C839-4272-80C8-9E96E896BCBE}"/>
    <dgm:cxn modelId="{48327442-78C8-4391-A0B7-8B286895BD7D}" type="presOf" srcId="{83920F60-3328-469C-BB81-0F9938C9EEC7}" destId="{D195138D-32C8-4213-9AA6-0E585F768ECB}" srcOrd="0" destOrd="6" presId="urn:microsoft.com/office/officeart/2005/8/layout/hList1"/>
    <dgm:cxn modelId="{76492BE6-5CB7-4B80-95E4-0A1111E69160}" srcId="{2CD1B30C-9348-49B8-8E3E-06EFE4292182}" destId="{E04C288E-BFC8-4811-B823-CCD92E330623}" srcOrd="4" destOrd="0" parTransId="{E0147AC6-9FEF-438F-A470-B1D507C9EB36}" sibTransId="{16E45604-AB3F-412E-A95C-D4C2A93DBEDC}"/>
    <dgm:cxn modelId="{C62ABD08-7694-4C19-AA2C-5DBBC8F848D3}" type="presOf" srcId="{898799C4-65D9-4133-BE25-8F3F3568EDE3}" destId="{3A75D33F-FDEE-4FF6-81B0-FBED617F87C0}" srcOrd="0" destOrd="3" presId="urn:microsoft.com/office/officeart/2005/8/layout/hList1"/>
    <dgm:cxn modelId="{DEC33C38-16CF-4DDD-ADC6-62A5D4C17A4C}" srcId="{C0307479-CC59-4F3D-AD82-06014323A607}" destId="{2CD1B30C-9348-49B8-8E3E-06EFE4292182}" srcOrd="0" destOrd="0" parTransId="{FB900723-1D4D-4B88-A195-C2165B3FCCE7}" sibTransId="{FDCF2396-3B47-414D-B31B-85D9607DDC44}"/>
    <dgm:cxn modelId="{692AE747-F47E-48E3-9A85-9B5AA56F4366}" srcId="{2CD1B30C-9348-49B8-8E3E-06EFE4292182}" destId="{DDD0BF18-EF2B-4E5F-960B-9B8BBFA2F294}" srcOrd="10" destOrd="0" parTransId="{8465ACFD-CB1A-4A02-89EA-243F28FC9E41}" sibTransId="{23FC3A32-7229-4009-9B35-E5608F8FF08F}"/>
    <dgm:cxn modelId="{47C26C20-8C89-4867-ADD7-E3E4C4F3FB81}" type="presOf" srcId="{8AFE64C6-F8D8-42CB-826E-A574E591F70D}" destId="{657B9B58-9437-4FF4-9713-EDB83E3A7E04}" srcOrd="0" destOrd="5" presId="urn:microsoft.com/office/officeart/2005/8/layout/hList1"/>
    <dgm:cxn modelId="{222305AD-919F-4681-9F38-1DDD8EFE42A4}" srcId="{2CD1B30C-9348-49B8-8E3E-06EFE4292182}" destId="{6035231F-5025-4CD4-B490-71309CDF5A91}" srcOrd="3" destOrd="0" parTransId="{849CCD86-17AF-46C3-BCC5-62F10F33B846}" sibTransId="{6D898A94-6E9F-421C-AF3C-F3CF50837000}"/>
    <dgm:cxn modelId="{F58694ED-7DE6-4BF8-BB65-DB65FAF79ECF}" type="presOf" srcId="{AE736EB0-3EC0-4BD1-A11A-65831C02906B}" destId="{3A75D33F-FDEE-4FF6-81B0-FBED617F87C0}" srcOrd="0" destOrd="8" presId="urn:microsoft.com/office/officeart/2005/8/layout/hList1"/>
    <dgm:cxn modelId="{6210ACD8-5471-41A7-B64C-BA76103C3360}" type="presOf" srcId="{D5A31229-2540-4AB5-8C24-5B01780B9B9C}" destId="{657B9B58-9437-4FF4-9713-EDB83E3A7E04}" srcOrd="0" destOrd="0" presId="urn:microsoft.com/office/officeart/2005/8/layout/hList1"/>
    <dgm:cxn modelId="{53F0FED1-0AF9-4901-9474-1A99F324511B}" type="presOf" srcId="{898D44E9-F173-47CD-B58E-95A5B6AE10F1}" destId="{657B9B58-9437-4FF4-9713-EDB83E3A7E04}" srcOrd="0" destOrd="7" presId="urn:microsoft.com/office/officeart/2005/8/layout/hList1"/>
    <dgm:cxn modelId="{1880C004-01BC-4333-9013-475BB9E48604}" srcId="{C2F71058-75B2-4F5F-806F-CF03EBAD1F28}" destId="{C4CB98FE-74E5-4479-A515-3576B97A1787}" srcOrd="7" destOrd="0" parTransId="{AAE8BBC1-587C-487A-84FA-1A5538B929AC}" sibTransId="{A35D26DF-1B8E-41B2-841E-FF97BBA230CC}"/>
    <dgm:cxn modelId="{7007FF49-DFC2-4051-ADEC-46B367AEB4FA}" srcId="{C2F71058-75B2-4F5F-806F-CF03EBAD1F28}" destId="{93E74ED0-4914-4A0C-972C-9D84A5D25C9F}" srcOrd="1" destOrd="0" parTransId="{73AD4FA5-D6F2-454F-9681-0C7D8B51E00E}" sibTransId="{3140D3AF-D2C7-4DA2-9234-079327E2A4DE}"/>
    <dgm:cxn modelId="{1575B4E6-0EBB-4DDB-86B6-EB5A8A13D013}" type="presOf" srcId="{6035231F-5025-4CD4-B490-71309CDF5A91}" destId="{657B9B58-9437-4FF4-9713-EDB83E3A7E04}" srcOrd="0" destOrd="3" presId="urn:microsoft.com/office/officeart/2005/8/layout/hList1"/>
    <dgm:cxn modelId="{34491E79-5028-467B-90E8-BEB33886A2B2}" srcId="{00D23106-856F-4851-939A-36AD5BF9504F}" destId="{83920F60-3328-469C-BB81-0F9938C9EEC7}" srcOrd="6" destOrd="0" parTransId="{F9E128DD-9327-48A8-951A-3DC5808842E9}" sibTransId="{AD0EBA9C-7F59-4DD5-9DF8-651EFE6D2116}"/>
    <dgm:cxn modelId="{B11C32BA-2F38-4B33-8EDE-B215D01D1E67}" type="presOf" srcId="{182DB65C-08B3-4A75-BE07-A62907A71067}" destId="{D195138D-32C8-4213-9AA6-0E585F768ECB}" srcOrd="0" destOrd="2" presId="urn:microsoft.com/office/officeart/2005/8/layout/hList1"/>
    <dgm:cxn modelId="{F0ED0CE7-9DDF-4FE9-AD1C-73D8F50818AC}" srcId="{C2F71058-75B2-4F5F-806F-CF03EBAD1F28}" destId="{898799C4-65D9-4133-BE25-8F3F3568EDE3}" srcOrd="3" destOrd="0" parTransId="{0F172FFE-D7E7-4C84-8C77-2381CAA45973}" sibTransId="{1DA093C7-8AEC-496B-B011-B8CFF7A7EBC2}"/>
    <dgm:cxn modelId="{6B4342D8-B15B-4CF9-A9CA-5B0EDCCE5D8D}" type="presParOf" srcId="{F3EC02C5-8764-43EE-9656-5B563E58D39B}" destId="{1CAB720B-2F9D-4495-9704-B0B6C5071EEA}" srcOrd="0" destOrd="0" presId="urn:microsoft.com/office/officeart/2005/8/layout/hList1"/>
    <dgm:cxn modelId="{C01EC9B6-E2D1-4B4C-B73B-5ED48FCD46D9}" type="presParOf" srcId="{1CAB720B-2F9D-4495-9704-B0B6C5071EEA}" destId="{05DD0829-F485-419F-BDF9-ECDF00F37D58}" srcOrd="0" destOrd="0" presId="urn:microsoft.com/office/officeart/2005/8/layout/hList1"/>
    <dgm:cxn modelId="{966B7CFE-114C-4C38-8145-8008A711A3DB}" type="presParOf" srcId="{1CAB720B-2F9D-4495-9704-B0B6C5071EEA}" destId="{657B9B58-9437-4FF4-9713-EDB83E3A7E04}" srcOrd="1" destOrd="0" presId="urn:microsoft.com/office/officeart/2005/8/layout/hList1"/>
    <dgm:cxn modelId="{6044DA2B-5170-46C6-B3B6-AB4D44E84501}" type="presParOf" srcId="{F3EC02C5-8764-43EE-9656-5B563E58D39B}" destId="{991E77B1-1F94-4159-8954-C8E72D573B20}" srcOrd="1" destOrd="0" presId="urn:microsoft.com/office/officeart/2005/8/layout/hList1"/>
    <dgm:cxn modelId="{95499A94-1550-4BB2-A77C-8564E7B6F755}" type="presParOf" srcId="{F3EC02C5-8764-43EE-9656-5B563E58D39B}" destId="{1FA819CE-970A-4503-A2C5-1051F1B5DB28}" srcOrd="2" destOrd="0" presId="urn:microsoft.com/office/officeart/2005/8/layout/hList1"/>
    <dgm:cxn modelId="{0F4AD39C-F05A-4FB5-B05F-C126680F64D8}" type="presParOf" srcId="{1FA819CE-970A-4503-A2C5-1051F1B5DB28}" destId="{872B2777-1ED5-4EFD-A0A6-36F705A3809E}" srcOrd="0" destOrd="0" presId="urn:microsoft.com/office/officeart/2005/8/layout/hList1"/>
    <dgm:cxn modelId="{FA2F3E90-C3FD-4548-84A2-8C853FA5CA72}" type="presParOf" srcId="{1FA819CE-970A-4503-A2C5-1051F1B5DB28}" destId="{D195138D-32C8-4213-9AA6-0E585F768ECB}" srcOrd="1" destOrd="0" presId="urn:microsoft.com/office/officeart/2005/8/layout/hList1"/>
    <dgm:cxn modelId="{25371CA7-A6CD-481F-A27B-C7BEF8F598D5}" type="presParOf" srcId="{F3EC02C5-8764-43EE-9656-5B563E58D39B}" destId="{8B8FD0D1-865D-4E5E-B53B-926A3CAE55DC}" srcOrd="3" destOrd="0" presId="urn:microsoft.com/office/officeart/2005/8/layout/hList1"/>
    <dgm:cxn modelId="{81CEE828-EDB7-4D26-A306-8F3621191577}" type="presParOf" srcId="{F3EC02C5-8764-43EE-9656-5B563E58D39B}" destId="{FDACAE5E-86F5-4A14-86EF-1C637267C965}" srcOrd="4" destOrd="0" presId="urn:microsoft.com/office/officeart/2005/8/layout/hList1"/>
    <dgm:cxn modelId="{544CDDD3-06C0-470C-85ED-FDCB7A5B29E1}" type="presParOf" srcId="{FDACAE5E-86F5-4A14-86EF-1C637267C965}" destId="{F5212B03-10D1-437D-B7EE-38B826EFD68B}" srcOrd="0" destOrd="0" presId="urn:microsoft.com/office/officeart/2005/8/layout/hList1"/>
    <dgm:cxn modelId="{F4E55481-DC25-489D-BE41-A3D548C7912A}" type="presParOf" srcId="{FDACAE5E-86F5-4A14-86EF-1C637267C965}" destId="{3A75D33F-FDEE-4FF6-81B0-FBED617F87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0F9523-131F-4A7B-AF13-67427465F58C}" type="doc">
      <dgm:prSet loTypeId="urn:microsoft.com/office/officeart/2005/8/layout/hList6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12DF18-8461-4AEA-A632-08D521FB967C}">
      <dgm:prSet phldrT="[Text]" custT="1"/>
      <dgm:spPr/>
      <dgm:t>
        <a:bodyPr/>
        <a:lstStyle/>
        <a:p>
          <a:r>
            <a:rPr lang="en-US" sz="2800" dirty="0" smtClean="0">
              <a:latin typeface="Forte" panose="03060902040502070203" pitchFamily="66" charset="0"/>
            </a:rPr>
            <a:t>Semester 4</a:t>
          </a:r>
          <a:endParaRPr lang="en-US" sz="2800" dirty="0">
            <a:latin typeface="Forte" panose="03060902040502070203" pitchFamily="66" charset="0"/>
          </a:endParaRPr>
        </a:p>
      </dgm:t>
    </dgm:pt>
    <dgm:pt modelId="{AF82FC53-1A27-4F12-9A23-692CAC004D1F}" type="parTrans" cxnId="{29D66379-62AB-4EED-AF5F-4A1882DA7F8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D1F41A3-66A3-4130-9D20-AB9EFA42A2C0}" type="sibTrans" cxnId="{29D66379-62AB-4EED-AF5F-4A1882DA7F8C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9DCCDB9-A008-4349-BFD7-2128A951C75E}">
      <dgm:prSet phldrT="[Text]"/>
      <dgm:spPr/>
      <dgm:t>
        <a:bodyPr/>
        <a:lstStyle/>
        <a:p>
          <a:r>
            <a:rPr lang="en-US" sz="1300" dirty="0" smtClean="0">
              <a:latin typeface="Britannic Bold" panose="020B0903060703020204" pitchFamily="34" charset="0"/>
            </a:rPr>
            <a:t>Al Islam </a:t>
          </a:r>
          <a:r>
            <a:rPr lang="en-US" sz="1300" dirty="0" err="1" smtClean="0">
              <a:latin typeface="Britannic Bold" panose="020B0903060703020204" pitchFamily="34" charset="0"/>
            </a:rPr>
            <a:t>dan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Kemuhammadiyahan</a:t>
          </a:r>
          <a:r>
            <a:rPr lang="en-US" sz="1300" dirty="0" smtClean="0">
              <a:latin typeface="Britannic Bold" panose="020B0903060703020204" pitchFamily="34" charset="0"/>
            </a:rPr>
            <a:t> IV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67331397-A8C9-4CE1-8948-345FF8AD7C18}" type="parTrans" cxnId="{041E7DE8-369C-4306-8FFD-BC80D86A52E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41019E4-7AA9-4113-B86A-35447DF62493}" type="sibTrans" cxnId="{041E7DE8-369C-4306-8FFD-BC80D86A52E1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0A0D523C-A269-4D87-A5AA-3E2DAEF39985}">
      <dgm:prSet phldrT="[Text]" custT="1"/>
      <dgm:spPr/>
      <dgm:t>
        <a:bodyPr/>
        <a:lstStyle/>
        <a:p>
          <a:r>
            <a:rPr lang="en-US" sz="2800" dirty="0" smtClean="0">
              <a:latin typeface="Forte" panose="03060902040502070203" pitchFamily="66" charset="0"/>
            </a:rPr>
            <a:t>Semester 5</a:t>
          </a:r>
          <a:endParaRPr lang="en-US" sz="2800" dirty="0">
            <a:latin typeface="Forte" panose="03060902040502070203" pitchFamily="66" charset="0"/>
          </a:endParaRPr>
        </a:p>
      </dgm:t>
    </dgm:pt>
    <dgm:pt modelId="{00050EBF-30D2-487F-AE65-F08AF13A4699}" type="parTrans" cxnId="{03B59F0A-C75B-4990-A6BA-95C22C94ED7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FA56288-A0C5-4658-B65A-CF1099EBB90C}" type="sibTrans" cxnId="{03B59F0A-C75B-4990-A6BA-95C22C94ED7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00B4CB3F-C8C4-44B0-B97A-56E0F8A74975}">
      <dgm:prSet phldrT="[Text]"/>
      <dgm:spPr/>
      <dgm:t>
        <a:bodyPr/>
        <a:lstStyle/>
        <a:p>
          <a:r>
            <a:rPr lang="en-US" sz="1300" dirty="0" smtClean="0">
              <a:latin typeface="Britannic Bold" panose="020B0903060703020204" pitchFamily="34" charset="0"/>
            </a:rPr>
            <a:t>Al Islam </a:t>
          </a:r>
          <a:r>
            <a:rPr lang="en-US" sz="1300" dirty="0" err="1" smtClean="0">
              <a:latin typeface="Britannic Bold" panose="020B0903060703020204" pitchFamily="34" charset="0"/>
            </a:rPr>
            <a:t>dan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Kemuhammadiyahan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811B0BDC-554C-4FB9-B332-521E68F254AB}" type="parTrans" cxnId="{6AA6C114-BAA8-4AC7-9CE1-B5252FA0077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8550EA5-04F9-44C2-8A52-AA22102D25BC}" type="sibTrans" cxnId="{6AA6C114-BAA8-4AC7-9CE1-B5252FA0077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D8407C38-73A6-4D59-8925-92E20F8BED30}">
      <dgm:prSet phldrT="[Text]" custT="1"/>
      <dgm:spPr/>
      <dgm:t>
        <a:bodyPr/>
        <a:lstStyle/>
        <a:p>
          <a:r>
            <a:rPr lang="en-US" sz="2800" dirty="0" smtClean="0">
              <a:latin typeface="Britannic Bold" panose="020B0903060703020204" pitchFamily="34" charset="0"/>
            </a:rPr>
            <a:t>Semester 6</a:t>
          </a:r>
          <a:endParaRPr lang="en-US" sz="2800" dirty="0">
            <a:latin typeface="Britannic Bold" panose="020B0903060703020204" pitchFamily="34" charset="0"/>
          </a:endParaRPr>
        </a:p>
      </dgm:t>
    </dgm:pt>
    <dgm:pt modelId="{38C930AA-944C-409B-88BE-C91CF8E6B0DF}" type="parTrans" cxnId="{AF1ABB9F-1B46-4057-9985-1BA7FB7FD24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30DF12A-6C68-4F3B-8C6C-601FBA35BD63}" type="sibTrans" cxnId="{AF1ABB9F-1B46-4057-9985-1BA7FB7FD24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91B866B-5186-4C0E-8038-5C154FE4BA9B}">
      <dgm:prSet phldrT="[Text]"/>
      <dgm:spPr/>
      <dgm:t>
        <a:bodyPr/>
        <a:lstStyle/>
        <a:p>
          <a:r>
            <a:rPr lang="en-US" sz="1800" dirty="0" smtClean="0">
              <a:latin typeface="Britannic Bold" panose="020B0903060703020204" pitchFamily="34" charset="0"/>
            </a:rPr>
            <a:t>Al Islam </a:t>
          </a:r>
          <a:r>
            <a:rPr lang="en-US" sz="1800" dirty="0" err="1" smtClean="0">
              <a:latin typeface="Britannic Bold" panose="020B0903060703020204" pitchFamily="34" charset="0"/>
            </a:rPr>
            <a:t>dan</a:t>
          </a:r>
          <a:r>
            <a:rPr lang="en-US" sz="1800" dirty="0" smtClean="0">
              <a:latin typeface="Britannic Bold" panose="020B0903060703020204" pitchFamily="34" charset="0"/>
            </a:rPr>
            <a:t> </a:t>
          </a:r>
          <a:r>
            <a:rPr lang="en-US" sz="1800" dirty="0" err="1" smtClean="0">
              <a:latin typeface="Britannic Bold" panose="020B0903060703020204" pitchFamily="34" charset="0"/>
            </a:rPr>
            <a:t>Kemuhammadiyahan</a:t>
          </a:r>
          <a:r>
            <a:rPr lang="en-US" sz="1800" dirty="0" smtClean="0">
              <a:latin typeface="Britannic Bold" panose="020B0903060703020204" pitchFamily="34" charset="0"/>
            </a:rPr>
            <a:t> VI</a:t>
          </a:r>
          <a:endParaRPr lang="en-US" sz="1800" dirty="0">
            <a:latin typeface="Britannic Bold" panose="020B0903060703020204" pitchFamily="34" charset="0"/>
          </a:endParaRPr>
        </a:p>
      </dgm:t>
    </dgm:pt>
    <dgm:pt modelId="{6C580463-9D2C-468B-A804-D3C11D39C07D}" type="parTrans" cxnId="{F8391EE1-6636-4B39-A95D-95D2AB0E640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3075222-D480-4DCE-819E-D8EC92BD054F}" type="sibTrans" cxnId="{F8391EE1-6636-4B39-A95D-95D2AB0E640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E59DF9F-D7FD-496E-8E0D-76F501D7FBF9}">
      <dgm:prSet/>
      <dgm:spPr/>
      <dgm:t>
        <a:bodyPr/>
        <a:lstStyle/>
        <a:p>
          <a:r>
            <a:rPr lang="en-US" sz="1300" dirty="0" smtClean="0">
              <a:latin typeface="Britannic Bold" panose="020B0903060703020204" pitchFamily="34" charset="0"/>
            </a:rPr>
            <a:t>Microteaching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1DE7664D-6AA8-4EEC-804A-94600E6254ED}" type="parTrans" cxnId="{EC8D0CE8-2219-4B4B-8AB4-DD391487ED95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3A447EB-D4D7-4A0D-A193-DC68333C5928}" type="sibTrans" cxnId="{EC8D0CE8-2219-4B4B-8AB4-DD391487ED95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F8433BC-BC3F-45DE-BC00-8882977317F0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Pengembangan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Seni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7734C635-E226-4FCE-A4BB-0A48B601DE39}" type="parTrans" cxnId="{1AB7D2FA-513D-4353-AE56-91FEE6AF743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539FE8F7-3ADE-4885-93A1-3D60D0B5882D}" type="sibTrans" cxnId="{1AB7D2FA-513D-4353-AE56-91FEE6AF743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8435851-069E-415C-8D6C-5EF956596C07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Manajemen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Pembelajaran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282C9A11-0DEA-499F-85AE-BA93B74B3908}" type="parTrans" cxnId="{ED86D543-0047-4C5D-BCF5-A5757F61A86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7E1CFDD-79D7-4F26-A210-3A4BE6A0B534}" type="sibTrans" cxnId="{ED86D543-0047-4C5D-BCF5-A5757F61A86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EECCC1B1-93EE-41DD-B5A7-B382B81281C5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Pengembangan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Kreativitas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3AFF54E9-ACE5-4EA2-818D-2DDE1AAD4232}" type="parTrans" cxnId="{009E34AC-4C74-4140-9F12-782B241CDFF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26B97708-3345-4D11-9F49-1CEBDD174A99}" type="sibTrans" cxnId="{009E34AC-4C74-4140-9F12-782B241CDFF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211D6574-B2D6-48C3-A706-343BAE45FE27}">
      <dgm:prSet/>
      <dgm:spPr/>
      <dgm:t>
        <a:bodyPr/>
        <a:lstStyle/>
        <a:p>
          <a:r>
            <a:rPr lang="en-US" sz="1300" dirty="0" smtClean="0">
              <a:latin typeface="Britannic Bold" panose="020B0903060703020204" pitchFamily="34" charset="0"/>
            </a:rPr>
            <a:t>Media </a:t>
          </a:r>
          <a:r>
            <a:rPr lang="en-US" sz="1300" dirty="0" err="1" smtClean="0">
              <a:latin typeface="Britannic Bold" panose="020B0903060703020204" pitchFamily="34" charset="0"/>
            </a:rPr>
            <a:t>Pembelajaran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9DB39E04-5444-434D-B80D-8D8A6EF79A97}" type="parTrans" cxnId="{D861B1DD-D124-4A63-BB44-75D9093C66F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A3D229B-E9FB-4DD1-BA55-D7592AD5E9D5}" type="sibTrans" cxnId="{D861B1DD-D124-4A63-BB44-75D9093C66F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FE008AED-DB97-4860-B8E8-96C22096A48F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Strategi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Pembelajaran</a:t>
          </a:r>
          <a:r>
            <a:rPr lang="en-US" sz="1300" dirty="0" smtClean="0">
              <a:latin typeface="Britannic Bold" panose="020B0903060703020204" pitchFamily="34" charset="0"/>
            </a:rPr>
            <a:t> PAUD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0470736A-5BCF-4B99-AA6C-B2774B8735B4}" type="parTrans" cxnId="{7FA9935F-90C3-42C5-A610-1B8B7B002D3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19A81F3-BF63-4D55-BC97-5E9211C63BF3}" type="sibTrans" cxnId="{7FA9935F-90C3-42C5-A610-1B8B7B002D3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1D19930-C27A-4B2D-9747-AB381C0882E1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Pendidikan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Inklusi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4D9C10DE-8C36-4B65-B4FB-94F466E4C341}" type="parTrans" cxnId="{C320319C-2694-4337-BFB6-AAF344DD442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500D676-F0F2-4054-9B9E-6683BB3700EF}" type="sibTrans" cxnId="{C320319C-2694-4337-BFB6-AAF344DD442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4CA62A0-0BDA-4D18-8C31-21D1361BD930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Supervisi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dan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Evaluasi</a:t>
          </a:r>
          <a:r>
            <a:rPr lang="en-US" sz="1300" dirty="0" smtClean="0">
              <a:latin typeface="Britannic Bold" panose="020B0903060703020204" pitchFamily="34" charset="0"/>
            </a:rPr>
            <a:t> PAUD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BBCAFE28-6239-4188-8AB5-35BB46198B21}" type="parTrans" cxnId="{9A76CC43-59E4-4D9C-9432-ADBBA35A30E6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915D595-F7CD-47F4-8733-16301F7C32B8}" type="sibTrans" cxnId="{9A76CC43-59E4-4D9C-9432-ADBBA35A30E6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D53B1B3-C48C-47D4-97B6-E8D8B451F968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Pendidikan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Anak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Berkebutuhan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Khusus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2D46587C-76FC-43BE-AD4D-2C78E9C82FD0}" type="parTrans" cxnId="{B5A9B52A-BAD1-4438-B98D-D7AADDEF331B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4F6A2598-2BD6-4D98-A174-D2439BD2A4D2}" type="sibTrans" cxnId="{B5A9B52A-BAD1-4438-B98D-D7AADDEF331B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01F0D1B-1F4F-4300-BB1A-3F2F7D60E934}">
      <dgm:prSet/>
      <dgm:spPr/>
      <dgm:t>
        <a:bodyPr/>
        <a:lstStyle/>
        <a:p>
          <a:r>
            <a:rPr lang="en-US" sz="1300" dirty="0" smtClean="0">
              <a:latin typeface="Britannic Bold" panose="020B0903060703020204" pitchFamily="34" charset="0"/>
            </a:rPr>
            <a:t>PLP (</a:t>
          </a:r>
          <a:r>
            <a:rPr lang="en-US" sz="1300" dirty="0" err="1" smtClean="0">
              <a:latin typeface="Britannic Bold" panose="020B0903060703020204" pitchFamily="34" charset="0"/>
            </a:rPr>
            <a:t>Pengenalan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Lapangan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Persekolahan</a:t>
          </a:r>
          <a:r>
            <a:rPr lang="en-US" sz="1300" dirty="0" smtClean="0">
              <a:latin typeface="Britannic Bold" panose="020B0903060703020204" pitchFamily="34" charset="0"/>
            </a:rPr>
            <a:t>) </a:t>
          </a:r>
          <a:r>
            <a:rPr lang="en-US" sz="1300" dirty="0" err="1" smtClean="0">
              <a:latin typeface="Britannic Bold" panose="020B0903060703020204" pitchFamily="34" charset="0"/>
            </a:rPr>
            <a:t>Dasar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1E7C115F-50D4-4387-8BB7-11BA36F1C9E7}" type="parTrans" cxnId="{78772B91-B85A-488E-969F-5E9E72F91E3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F00A678-7C0D-44D6-A5DB-828C62B5C5A0}" type="sibTrans" cxnId="{78772B91-B85A-488E-969F-5E9E72F91E3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A177B12-82F0-49F9-BD80-03702CDC6727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Penilaian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Pembelajaran</a:t>
          </a:r>
          <a:r>
            <a:rPr lang="en-US" sz="1300" dirty="0" smtClean="0">
              <a:latin typeface="Britannic Bold" panose="020B0903060703020204" pitchFamily="34" charset="0"/>
            </a:rPr>
            <a:t> PAUD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CF81BFC4-7786-4704-8829-7A25300E7CBF}" type="parTrans" cxnId="{D017781D-AA17-4C31-B4B5-70A372BC4D7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9B20F24-5662-48D6-B9E2-45A9CF6DD34F}" type="sibTrans" cxnId="{D017781D-AA17-4C31-B4B5-70A372BC4D7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DE14B8C3-1590-458D-B89B-FC853FB92825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Pengembangan</a:t>
          </a:r>
          <a:r>
            <a:rPr lang="en-US" sz="1300" dirty="0" smtClean="0">
              <a:latin typeface="Britannic Bold" panose="020B0903060703020204" pitchFamily="34" charset="0"/>
            </a:rPr>
            <a:t> Media </a:t>
          </a:r>
          <a:r>
            <a:rPr lang="en-US" sz="1300" dirty="0" err="1" smtClean="0">
              <a:latin typeface="Britannic Bold" panose="020B0903060703020204" pitchFamily="34" charset="0"/>
            </a:rPr>
            <a:t>berbasis</a:t>
          </a:r>
          <a:r>
            <a:rPr lang="en-US" sz="1300" dirty="0" smtClean="0">
              <a:latin typeface="Britannic Bold" panose="020B0903060703020204" pitchFamily="34" charset="0"/>
            </a:rPr>
            <a:t> IT 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FDFF907C-76BE-42C8-BC26-03F74D17C459}" type="parTrans" cxnId="{9329443E-7899-4721-990F-247AE163278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2FB9D45-2DFD-4A42-97BD-C833D2D87099}" type="sibTrans" cxnId="{9329443E-7899-4721-990F-247AE1632787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CD795DF6-5EC0-4DB1-BE09-7F7E03857995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Pembelajaran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Sains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8B517EF5-6749-4974-8656-5EFAAA4AFC85}" type="parTrans" cxnId="{710B311A-2615-44A3-83D4-9F1547A7C73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71472C6E-B864-4C0B-9346-5EE59E1544DC}" type="sibTrans" cxnId="{710B311A-2615-44A3-83D4-9F1547A7C73A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29BB1D28-C5EE-40C5-8990-B48F252379CD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Kesehatan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dan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Gizi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10A1D006-9CBC-466A-A60F-83080C124E7D}" type="parTrans" cxnId="{DCB2975F-6BF2-4AF6-B0C2-9C573FB4F7C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8F840EB5-B07F-4C18-878C-840F337F2812}" type="sibTrans" cxnId="{DCB2975F-6BF2-4AF6-B0C2-9C573FB4F7C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77EF362-F880-49C6-A431-F848787384C0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Bermain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dan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Permainan</a:t>
          </a:r>
          <a:r>
            <a:rPr lang="en-US" sz="1300" dirty="0" smtClean="0">
              <a:latin typeface="Britannic Bold" panose="020B0903060703020204" pitchFamily="34" charset="0"/>
            </a:rPr>
            <a:t> 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36144E46-1781-4C8A-B145-3BC37166B59F}" type="parTrans" cxnId="{BB8E8304-50B6-4BAD-8671-E63ADA89D9C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1C60F273-3119-4D33-B124-2EBECB65A240}" type="sibTrans" cxnId="{BB8E8304-50B6-4BAD-8671-E63ADA89D9C4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55DA8FFE-A969-47B8-8CCB-C6114579F4BE}">
      <dgm:prSet/>
      <dgm:spPr/>
      <dgm:t>
        <a:bodyPr/>
        <a:lstStyle/>
        <a:p>
          <a:r>
            <a:rPr lang="en-US" sz="1300" dirty="0" err="1" smtClean="0">
              <a:latin typeface="Britannic Bold" panose="020B0903060703020204" pitchFamily="34" charset="0"/>
            </a:rPr>
            <a:t>Perencanaan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Pembelajaran</a:t>
          </a:r>
          <a:r>
            <a:rPr lang="en-US" sz="1300" dirty="0" smtClean="0">
              <a:latin typeface="Britannic Bold" panose="020B0903060703020204" pitchFamily="34" charset="0"/>
            </a:rPr>
            <a:t> PAUD 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80928494-3B67-4387-B406-1B0B2064A2A7}" type="parTrans" cxnId="{F12BBF63-580D-4682-9505-743804B768C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6F26728-A633-4D5C-9753-D4FA6E2FA520}" type="sibTrans" cxnId="{F12BBF63-580D-4682-9505-743804B768C9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46E01A2-939A-4B06-8E54-5AD7AF28C98D}">
      <dgm:prSet/>
      <dgm:spPr/>
      <dgm:t>
        <a:bodyPr/>
        <a:lstStyle/>
        <a:p>
          <a:r>
            <a:rPr lang="en-US" sz="1300" dirty="0" smtClean="0">
              <a:latin typeface="Britannic Bold" panose="020B0903060703020204" pitchFamily="34" charset="0"/>
            </a:rPr>
            <a:t>Seminar </a:t>
          </a:r>
          <a:r>
            <a:rPr lang="en-US" sz="1300" dirty="0" err="1" smtClean="0">
              <a:latin typeface="Britannic Bold" panose="020B0903060703020204" pitchFamily="34" charset="0"/>
            </a:rPr>
            <a:t>Kemuhammadiyahan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dan</a:t>
          </a:r>
          <a:r>
            <a:rPr lang="en-US" sz="1300" dirty="0" smtClean="0">
              <a:latin typeface="Britannic Bold" panose="020B0903060703020204" pitchFamily="34" charset="0"/>
            </a:rPr>
            <a:t> </a:t>
          </a:r>
          <a:r>
            <a:rPr lang="en-US" sz="1300" dirty="0" err="1" smtClean="0">
              <a:latin typeface="Britannic Bold" panose="020B0903060703020204" pitchFamily="34" charset="0"/>
            </a:rPr>
            <a:t>Ke'Aisyiyahan</a:t>
          </a:r>
          <a:r>
            <a:rPr lang="en-US" sz="1300" dirty="0" smtClean="0">
              <a:latin typeface="Britannic Bold" panose="020B0903060703020204" pitchFamily="34" charset="0"/>
            </a:rPr>
            <a:t> PAUD</a:t>
          </a:r>
          <a:endParaRPr lang="en-US" sz="1300" dirty="0">
            <a:latin typeface="Britannic Bold" panose="020B0903060703020204" pitchFamily="34" charset="0"/>
          </a:endParaRPr>
        </a:p>
      </dgm:t>
    </dgm:pt>
    <dgm:pt modelId="{D4BFBF69-8858-424F-A3CF-2581FECF7319}" type="parTrans" cxnId="{A4EAF448-B7D2-4224-87A3-4415B9F8698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E01A33D-DA57-42A6-B566-6E5B09A166DA}" type="sibTrans" cxnId="{A4EAF448-B7D2-4224-87A3-4415B9F8698F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42C9401-9F1E-4757-8CCA-6213F9815CCD}">
      <dgm:prSet/>
      <dgm:spPr/>
      <dgm:t>
        <a:bodyPr/>
        <a:lstStyle/>
        <a:p>
          <a:r>
            <a:rPr lang="en-US" sz="1800" dirty="0" err="1" smtClean="0">
              <a:latin typeface="Britannic Bold" panose="020B0903060703020204" pitchFamily="34" charset="0"/>
            </a:rPr>
            <a:t>Kewirausahaan</a:t>
          </a:r>
          <a:endParaRPr lang="en-US" sz="1800" dirty="0">
            <a:latin typeface="Britannic Bold" panose="020B0903060703020204" pitchFamily="34" charset="0"/>
          </a:endParaRPr>
        </a:p>
      </dgm:t>
    </dgm:pt>
    <dgm:pt modelId="{27C04FA7-3B97-44F9-9D3E-4B691F47A2D7}" type="parTrans" cxnId="{1E4EB6FC-23FB-40D4-8805-FD6C95A556A6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643CD8FE-650B-43A4-8247-DEB3C3287BF5}" type="sibTrans" cxnId="{1E4EB6FC-23FB-40D4-8805-FD6C95A556A6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9F153D90-7480-4733-BA66-93178D154A8B}">
      <dgm:prSet/>
      <dgm:spPr/>
      <dgm:t>
        <a:bodyPr/>
        <a:lstStyle/>
        <a:p>
          <a:r>
            <a:rPr lang="en-US" sz="1800" dirty="0" smtClean="0">
              <a:latin typeface="Britannic Bold" panose="020B0903060703020204" pitchFamily="34" charset="0"/>
            </a:rPr>
            <a:t>PLP (</a:t>
          </a:r>
          <a:r>
            <a:rPr lang="en-US" sz="1800" dirty="0" err="1" smtClean="0">
              <a:latin typeface="Britannic Bold" panose="020B0903060703020204" pitchFamily="34" charset="0"/>
            </a:rPr>
            <a:t>Pengenalan</a:t>
          </a:r>
          <a:r>
            <a:rPr lang="en-US" sz="1800" dirty="0" smtClean="0">
              <a:latin typeface="Britannic Bold" panose="020B0903060703020204" pitchFamily="34" charset="0"/>
            </a:rPr>
            <a:t> </a:t>
          </a:r>
          <a:r>
            <a:rPr lang="en-US" sz="1800" dirty="0" err="1" smtClean="0">
              <a:latin typeface="Britannic Bold" panose="020B0903060703020204" pitchFamily="34" charset="0"/>
            </a:rPr>
            <a:t>Lapangan</a:t>
          </a:r>
          <a:r>
            <a:rPr lang="en-US" sz="1800" dirty="0" smtClean="0">
              <a:latin typeface="Britannic Bold" panose="020B0903060703020204" pitchFamily="34" charset="0"/>
            </a:rPr>
            <a:t> </a:t>
          </a:r>
          <a:r>
            <a:rPr lang="en-US" sz="1800" dirty="0" err="1" smtClean="0">
              <a:latin typeface="Britannic Bold" panose="020B0903060703020204" pitchFamily="34" charset="0"/>
            </a:rPr>
            <a:t>Persekolahan</a:t>
          </a:r>
          <a:r>
            <a:rPr lang="en-US" sz="1800" dirty="0" smtClean="0">
              <a:latin typeface="Britannic Bold" panose="020B0903060703020204" pitchFamily="34" charset="0"/>
            </a:rPr>
            <a:t>) </a:t>
          </a:r>
          <a:r>
            <a:rPr lang="en-US" sz="1800" dirty="0" err="1" smtClean="0">
              <a:latin typeface="Britannic Bold" panose="020B0903060703020204" pitchFamily="34" charset="0"/>
            </a:rPr>
            <a:t>Lanjut</a:t>
          </a:r>
          <a:endParaRPr lang="en-US" sz="1800" dirty="0">
            <a:latin typeface="Britannic Bold" panose="020B0903060703020204" pitchFamily="34" charset="0"/>
          </a:endParaRPr>
        </a:p>
      </dgm:t>
    </dgm:pt>
    <dgm:pt modelId="{B657BAB9-A210-4661-AFD4-0903C4919E40}" type="parTrans" cxnId="{EFD82920-CD89-4B82-ADD0-9F8783BFBBF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4F8A9C4-3D2B-490D-8617-0DB0028FBF05}" type="sibTrans" cxnId="{EFD82920-CD89-4B82-ADD0-9F8783BFBBF2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073087DB-090E-4555-A7B8-7E87815D3214}">
      <dgm:prSet/>
      <dgm:spPr/>
      <dgm:t>
        <a:bodyPr/>
        <a:lstStyle/>
        <a:p>
          <a:r>
            <a:rPr lang="en-US" sz="1800" dirty="0" err="1" smtClean="0">
              <a:latin typeface="Britannic Bold" panose="020B0903060703020204" pitchFamily="34" charset="0"/>
            </a:rPr>
            <a:t>Metodologi</a:t>
          </a:r>
          <a:r>
            <a:rPr lang="en-US" sz="1800" dirty="0" smtClean="0">
              <a:latin typeface="Britannic Bold" panose="020B0903060703020204" pitchFamily="34" charset="0"/>
            </a:rPr>
            <a:t> </a:t>
          </a:r>
          <a:r>
            <a:rPr lang="en-US" sz="1800" dirty="0" err="1" smtClean="0">
              <a:latin typeface="Britannic Bold" panose="020B0903060703020204" pitchFamily="34" charset="0"/>
            </a:rPr>
            <a:t>Penelitian</a:t>
          </a:r>
          <a:r>
            <a:rPr lang="en-US" sz="1800" dirty="0" smtClean="0">
              <a:latin typeface="Britannic Bold" panose="020B0903060703020204" pitchFamily="34" charset="0"/>
            </a:rPr>
            <a:t> </a:t>
          </a:r>
          <a:r>
            <a:rPr lang="en-US" sz="1800" dirty="0" err="1" smtClean="0">
              <a:latin typeface="Britannic Bold" panose="020B0903060703020204" pitchFamily="34" charset="0"/>
            </a:rPr>
            <a:t>Pendidikan</a:t>
          </a:r>
          <a:r>
            <a:rPr lang="en-US" sz="1800" dirty="0" smtClean="0">
              <a:latin typeface="Britannic Bold" panose="020B0903060703020204" pitchFamily="34" charset="0"/>
            </a:rPr>
            <a:t> AUD</a:t>
          </a:r>
          <a:endParaRPr lang="en-US" sz="1800" dirty="0">
            <a:latin typeface="Britannic Bold" panose="020B0903060703020204" pitchFamily="34" charset="0"/>
          </a:endParaRPr>
        </a:p>
      </dgm:t>
    </dgm:pt>
    <dgm:pt modelId="{D329F0AE-2D7D-4F0B-AD0F-E9B766AE1C4C}" type="parTrans" cxnId="{F97787EE-242A-4C52-9174-711F067AE1E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357531B6-EE43-43CE-A658-D9F48247CCA9}" type="sibTrans" cxnId="{F97787EE-242A-4C52-9174-711F067AE1E3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BB77DDE-A73E-4554-9B34-2F80FBB7CA51}">
      <dgm:prSet/>
      <dgm:spPr/>
      <dgm:t>
        <a:bodyPr/>
        <a:lstStyle/>
        <a:p>
          <a:r>
            <a:rPr lang="en-US" sz="1800" dirty="0" err="1" smtClean="0">
              <a:latin typeface="Britannic Bold" panose="020B0903060703020204" pitchFamily="34" charset="0"/>
            </a:rPr>
            <a:t>Statistika</a:t>
          </a:r>
          <a:endParaRPr lang="en-US" sz="1800" dirty="0">
            <a:latin typeface="Britannic Bold" panose="020B0903060703020204" pitchFamily="34" charset="0"/>
          </a:endParaRPr>
        </a:p>
      </dgm:t>
    </dgm:pt>
    <dgm:pt modelId="{AA44C915-1611-473D-9A62-3F518FA072E9}" type="parTrans" cxnId="{43CE3BFD-604D-497A-A7BD-48BD7695DC3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A6388917-370B-44E5-867B-ADDE74904DF5}" type="sibTrans" cxnId="{43CE3BFD-604D-497A-A7BD-48BD7695DC38}">
      <dgm:prSet/>
      <dgm:spPr/>
      <dgm:t>
        <a:bodyPr/>
        <a:lstStyle/>
        <a:p>
          <a:endParaRPr lang="en-US">
            <a:latin typeface="Britannic Bold" panose="020B0903060703020204" pitchFamily="34" charset="0"/>
          </a:endParaRPr>
        </a:p>
      </dgm:t>
    </dgm:pt>
    <dgm:pt modelId="{B073F5C6-08BF-495B-BBC7-51B066F5B1A6}" type="pres">
      <dgm:prSet presAssocID="{0B0F9523-131F-4A7B-AF13-67427465F58C}" presName="Name0" presStyleCnt="0">
        <dgm:presLayoutVars>
          <dgm:dir/>
          <dgm:resizeHandles val="exact"/>
        </dgm:presLayoutVars>
      </dgm:prSet>
      <dgm:spPr/>
    </dgm:pt>
    <dgm:pt modelId="{86ECD06C-297A-45EC-8B7F-39756CFA8361}" type="pres">
      <dgm:prSet presAssocID="{D112DF18-8461-4AEA-A632-08D521FB967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78973-8BDD-423F-AB71-74E40CF3101A}" type="pres">
      <dgm:prSet presAssocID="{CD1F41A3-66A3-4130-9D20-AB9EFA42A2C0}" presName="sibTrans" presStyleCnt="0"/>
      <dgm:spPr/>
    </dgm:pt>
    <dgm:pt modelId="{6A3E18A8-6354-420A-B4AA-173969C6D072}" type="pres">
      <dgm:prSet presAssocID="{0A0D523C-A269-4D87-A5AA-3E2DAEF399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666E4-2131-40D6-B521-BE717029B5F8}" type="pres">
      <dgm:prSet presAssocID="{6FA56288-A0C5-4658-B65A-CF1099EBB90C}" presName="sibTrans" presStyleCnt="0"/>
      <dgm:spPr/>
    </dgm:pt>
    <dgm:pt modelId="{BE92D376-F24A-4C52-A95F-AD322EDAED67}" type="pres">
      <dgm:prSet presAssocID="{D8407C38-73A6-4D59-8925-92E20F8BED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A9B52A-BAD1-4438-B98D-D7AADDEF331B}" srcId="{D112DF18-8461-4AEA-A632-08D521FB967C}" destId="{8D53B1B3-C48C-47D4-97B6-E8D8B451F968}" srcOrd="9" destOrd="0" parTransId="{2D46587C-76FC-43BE-AD4D-2C78E9C82FD0}" sibTransId="{4F6A2598-2BD6-4D98-A174-D2439BD2A4D2}"/>
    <dgm:cxn modelId="{EAF38D93-9DA0-4C09-878F-C9977555FA04}" type="presOf" srcId="{A8435851-069E-415C-8D6C-5EF956596C07}" destId="{86ECD06C-297A-45EC-8B7F-39756CFA8361}" srcOrd="0" destOrd="4" presId="urn:microsoft.com/office/officeart/2005/8/layout/hList6"/>
    <dgm:cxn modelId="{1E4EB6FC-23FB-40D4-8805-FD6C95A556A6}" srcId="{D8407C38-73A6-4D59-8925-92E20F8BED30}" destId="{642C9401-9F1E-4757-8CCA-6213F9815CCD}" srcOrd="1" destOrd="0" parTransId="{27C04FA7-3B97-44F9-9D3E-4B691F47A2D7}" sibTransId="{643CD8FE-650B-43A4-8247-DEB3C3287BF5}"/>
    <dgm:cxn modelId="{8D316BF1-0694-4078-990A-10F5745840C2}" type="presOf" srcId="{CD795DF6-5EC0-4DB1-BE09-7F7E03857995}" destId="{6A3E18A8-6354-420A-B4AA-173969C6D072}" srcOrd="0" destOrd="5" presId="urn:microsoft.com/office/officeart/2005/8/layout/hList6"/>
    <dgm:cxn modelId="{D017781D-AA17-4C31-B4B5-70A372BC4D74}" srcId="{0A0D523C-A269-4D87-A5AA-3E2DAEF39985}" destId="{1A177B12-82F0-49F9-BD80-03702CDC6727}" srcOrd="2" destOrd="0" parTransId="{CF81BFC4-7786-4704-8829-7A25300E7CBF}" sibTransId="{19B20F24-5662-48D6-B9E2-45A9CF6DD34F}"/>
    <dgm:cxn modelId="{DA6C71AE-547B-495C-A59F-57C922025386}" type="presOf" srcId="{00B4CB3F-C8C4-44B0-B97A-56E0F8A74975}" destId="{6A3E18A8-6354-420A-B4AA-173969C6D072}" srcOrd="0" destOrd="1" presId="urn:microsoft.com/office/officeart/2005/8/layout/hList6"/>
    <dgm:cxn modelId="{DCB2975F-6BF2-4AF6-B0C2-9C573FB4F7C2}" srcId="{0A0D523C-A269-4D87-A5AA-3E2DAEF39985}" destId="{29BB1D28-C5EE-40C5-8990-B48F252379CD}" srcOrd="5" destOrd="0" parTransId="{10A1D006-9CBC-466A-A60F-83080C124E7D}" sibTransId="{8F840EB5-B07F-4C18-878C-840F337F2812}"/>
    <dgm:cxn modelId="{43CE3BFD-604D-497A-A7BD-48BD7695DC38}" srcId="{D8407C38-73A6-4D59-8925-92E20F8BED30}" destId="{BBB77DDE-A73E-4554-9B34-2F80FBB7CA51}" srcOrd="4" destOrd="0" parTransId="{AA44C915-1611-473D-9A62-3F518FA072E9}" sibTransId="{A6388917-370B-44E5-867B-ADDE74904DF5}"/>
    <dgm:cxn modelId="{273DE89C-11C9-4641-BB0B-E8ADE6565072}" type="presOf" srcId="{0A0D523C-A269-4D87-A5AA-3E2DAEF39985}" destId="{6A3E18A8-6354-420A-B4AA-173969C6D072}" srcOrd="0" destOrd="0" presId="urn:microsoft.com/office/officeart/2005/8/layout/hList6"/>
    <dgm:cxn modelId="{6AA6C114-BAA8-4AC7-9CE1-B5252FA00773}" srcId="{0A0D523C-A269-4D87-A5AA-3E2DAEF39985}" destId="{00B4CB3F-C8C4-44B0-B97A-56E0F8A74975}" srcOrd="0" destOrd="0" parTransId="{811B0BDC-554C-4FB9-B332-521E68F254AB}" sibTransId="{B8550EA5-04F9-44C2-8A52-AA22102D25BC}"/>
    <dgm:cxn modelId="{6DFCA651-3C07-411D-BACF-157B920617B4}" type="presOf" srcId="{FE008AED-DB97-4860-B8E8-96C22096A48F}" destId="{86ECD06C-297A-45EC-8B7F-39756CFA8361}" srcOrd="0" destOrd="7" presId="urn:microsoft.com/office/officeart/2005/8/layout/hList6"/>
    <dgm:cxn modelId="{0F828BF7-A2BB-4951-B959-2D717CA82ACA}" type="presOf" srcId="{8D53B1B3-C48C-47D4-97B6-E8D8B451F968}" destId="{86ECD06C-297A-45EC-8B7F-39756CFA8361}" srcOrd="0" destOrd="10" presId="urn:microsoft.com/office/officeart/2005/8/layout/hList6"/>
    <dgm:cxn modelId="{819F1548-E3F3-4CE3-9520-7C5B7958DD07}" type="presOf" srcId="{31D19930-C27A-4B2D-9747-AB381C0882E1}" destId="{86ECD06C-297A-45EC-8B7F-39756CFA8361}" srcOrd="0" destOrd="8" presId="urn:microsoft.com/office/officeart/2005/8/layout/hList6"/>
    <dgm:cxn modelId="{19F525FE-2B10-44B9-8880-3AC0CE409E5F}" type="presOf" srcId="{EECCC1B1-93EE-41DD-B5A7-B382B81281C5}" destId="{86ECD06C-297A-45EC-8B7F-39756CFA8361}" srcOrd="0" destOrd="5" presId="urn:microsoft.com/office/officeart/2005/8/layout/hList6"/>
    <dgm:cxn modelId="{53E3196B-4FFA-43D2-B0F4-7656D82209F6}" type="presOf" srcId="{946E01A2-939A-4B06-8E54-5AD7AF28C98D}" destId="{6A3E18A8-6354-420A-B4AA-173969C6D072}" srcOrd="0" destOrd="9" presId="urn:microsoft.com/office/officeart/2005/8/layout/hList6"/>
    <dgm:cxn modelId="{9E841B3B-680B-4216-B8B2-8C5AC8922EB3}" type="presOf" srcId="{991B866B-5186-4C0E-8038-5C154FE4BA9B}" destId="{BE92D376-F24A-4C52-A95F-AD322EDAED67}" srcOrd="0" destOrd="1" presId="urn:microsoft.com/office/officeart/2005/8/layout/hList6"/>
    <dgm:cxn modelId="{710B311A-2615-44A3-83D4-9F1547A7C73A}" srcId="{0A0D523C-A269-4D87-A5AA-3E2DAEF39985}" destId="{CD795DF6-5EC0-4DB1-BE09-7F7E03857995}" srcOrd="4" destOrd="0" parTransId="{8B517EF5-6749-4974-8656-5EFAAA4AFC85}" sibTransId="{71472C6E-B864-4C0B-9346-5EE59E1544DC}"/>
    <dgm:cxn modelId="{F391C7BF-DEF8-4210-9791-C9235284A144}" type="presOf" srcId="{073087DB-090E-4555-A7B8-7E87815D3214}" destId="{BE92D376-F24A-4C52-A95F-AD322EDAED67}" srcOrd="0" destOrd="4" presId="urn:microsoft.com/office/officeart/2005/8/layout/hList6"/>
    <dgm:cxn modelId="{3D1B1C0F-B84E-439A-8D63-857C1B44437A}" type="presOf" srcId="{1A177B12-82F0-49F9-BD80-03702CDC6727}" destId="{6A3E18A8-6354-420A-B4AA-173969C6D072}" srcOrd="0" destOrd="3" presId="urn:microsoft.com/office/officeart/2005/8/layout/hList6"/>
    <dgm:cxn modelId="{BB8E8304-50B6-4BAD-8671-E63ADA89D9C4}" srcId="{0A0D523C-A269-4D87-A5AA-3E2DAEF39985}" destId="{177EF362-F880-49C6-A431-F848787384C0}" srcOrd="6" destOrd="0" parTransId="{36144E46-1781-4C8A-B145-3BC37166B59F}" sibTransId="{1C60F273-3119-4D33-B124-2EBECB65A240}"/>
    <dgm:cxn modelId="{08A44232-5361-4A93-BBAF-73F32AFA70E1}" type="presOf" srcId="{9F153D90-7480-4733-BA66-93178D154A8B}" destId="{BE92D376-F24A-4C52-A95F-AD322EDAED67}" srcOrd="0" destOrd="3" presId="urn:microsoft.com/office/officeart/2005/8/layout/hList6"/>
    <dgm:cxn modelId="{F17EC335-F116-4A95-BC96-779D7C3DB033}" type="presOf" srcId="{D112DF18-8461-4AEA-A632-08D521FB967C}" destId="{86ECD06C-297A-45EC-8B7F-39756CFA8361}" srcOrd="0" destOrd="0" presId="urn:microsoft.com/office/officeart/2005/8/layout/hList6"/>
    <dgm:cxn modelId="{9A76CC43-59E4-4D9C-9432-ADBBA35A30E6}" srcId="{D112DF18-8461-4AEA-A632-08D521FB967C}" destId="{A4CA62A0-0BDA-4D18-8C31-21D1361BD930}" srcOrd="8" destOrd="0" parTransId="{BBCAFE28-6239-4188-8AB5-35BB46198B21}" sibTransId="{C915D595-F7CD-47F4-8733-16301F7C32B8}"/>
    <dgm:cxn modelId="{1AB7D2FA-513D-4353-AE56-91FEE6AF743F}" srcId="{D112DF18-8461-4AEA-A632-08D521FB967C}" destId="{1F8433BC-BC3F-45DE-BC00-8882977317F0}" srcOrd="2" destOrd="0" parTransId="{7734C635-E226-4FCE-A4BB-0A48B601DE39}" sibTransId="{539FE8F7-3ADE-4885-93A1-3D60D0B5882D}"/>
    <dgm:cxn modelId="{78772B91-B85A-488E-969F-5E9E72F91E3F}" srcId="{0A0D523C-A269-4D87-A5AA-3E2DAEF39985}" destId="{C01F0D1B-1F4F-4300-BB1A-3F2F7D60E934}" srcOrd="1" destOrd="0" parTransId="{1E7C115F-50D4-4387-8BB7-11BA36F1C9E7}" sibTransId="{BF00A678-7C0D-44D6-A5DB-828C62B5C5A0}"/>
    <dgm:cxn modelId="{C320319C-2694-4337-BFB6-AAF344DD4429}" srcId="{D112DF18-8461-4AEA-A632-08D521FB967C}" destId="{31D19930-C27A-4B2D-9747-AB381C0882E1}" srcOrd="7" destOrd="0" parTransId="{4D9C10DE-8C36-4B65-B4FB-94F466E4C341}" sibTransId="{B500D676-F0F2-4054-9B9E-6683BB3700EF}"/>
    <dgm:cxn modelId="{D382CA81-C88C-4F57-BD6C-846FDD8104F2}" type="presOf" srcId="{177EF362-F880-49C6-A431-F848787384C0}" destId="{6A3E18A8-6354-420A-B4AA-173969C6D072}" srcOrd="0" destOrd="7" presId="urn:microsoft.com/office/officeart/2005/8/layout/hList6"/>
    <dgm:cxn modelId="{F97787EE-242A-4C52-9174-711F067AE1E3}" srcId="{D8407C38-73A6-4D59-8925-92E20F8BED30}" destId="{073087DB-090E-4555-A7B8-7E87815D3214}" srcOrd="3" destOrd="0" parTransId="{D329F0AE-2D7D-4F0B-AD0F-E9B766AE1C4C}" sibTransId="{357531B6-EE43-43CE-A658-D9F48247CCA9}"/>
    <dgm:cxn modelId="{EC8D0CE8-2219-4B4B-8AB4-DD391487ED95}" srcId="{D112DF18-8461-4AEA-A632-08D521FB967C}" destId="{FE59DF9F-D7FD-496E-8E0D-76F501D7FBF9}" srcOrd="1" destOrd="0" parTransId="{1DE7664D-6AA8-4EEC-804A-94600E6254ED}" sibTransId="{63A447EB-D4D7-4A0D-A193-DC68333C5928}"/>
    <dgm:cxn modelId="{041E7DE8-369C-4306-8FFD-BC80D86A52E1}" srcId="{D112DF18-8461-4AEA-A632-08D521FB967C}" destId="{69DCCDB9-A008-4349-BFD7-2128A951C75E}" srcOrd="0" destOrd="0" parTransId="{67331397-A8C9-4CE1-8948-345FF8AD7C18}" sibTransId="{A41019E4-7AA9-4113-B86A-35447DF62493}"/>
    <dgm:cxn modelId="{AF1ABB9F-1B46-4057-9985-1BA7FB7FD248}" srcId="{0B0F9523-131F-4A7B-AF13-67427465F58C}" destId="{D8407C38-73A6-4D59-8925-92E20F8BED30}" srcOrd="2" destOrd="0" parTransId="{38C930AA-944C-409B-88BE-C91CF8E6B0DF}" sibTransId="{B30DF12A-6C68-4F3B-8C6C-601FBA35BD63}"/>
    <dgm:cxn modelId="{D861B1DD-D124-4A63-BB44-75D9093C66FF}" srcId="{D112DF18-8461-4AEA-A632-08D521FB967C}" destId="{211D6574-B2D6-48C3-A706-343BAE45FE27}" srcOrd="5" destOrd="0" parTransId="{9DB39E04-5444-434D-B80D-8D8A6EF79A97}" sibTransId="{3A3D229B-E9FB-4DD1-BA55-D7592AD5E9D5}"/>
    <dgm:cxn modelId="{F8391EE1-6636-4B39-A95D-95D2AB0E6402}" srcId="{D8407C38-73A6-4D59-8925-92E20F8BED30}" destId="{991B866B-5186-4C0E-8038-5C154FE4BA9B}" srcOrd="0" destOrd="0" parTransId="{6C580463-9D2C-468B-A804-D3C11D39C07D}" sibTransId="{F3075222-D480-4DCE-819E-D8EC92BD054F}"/>
    <dgm:cxn modelId="{0F3F35D4-7ECE-425C-AACA-3D99D7E99230}" type="presOf" srcId="{69DCCDB9-A008-4349-BFD7-2128A951C75E}" destId="{86ECD06C-297A-45EC-8B7F-39756CFA8361}" srcOrd="0" destOrd="1" presId="urn:microsoft.com/office/officeart/2005/8/layout/hList6"/>
    <dgm:cxn modelId="{3D635ADD-72F6-47B2-8C55-A34E3AB02E47}" type="presOf" srcId="{DE14B8C3-1590-458D-B89B-FC853FB92825}" destId="{6A3E18A8-6354-420A-B4AA-173969C6D072}" srcOrd="0" destOrd="4" presId="urn:microsoft.com/office/officeart/2005/8/layout/hList6"/>
    <dgm:cxn modelId="{BA36B416-0FD6-4BE5-960A-BED132BD3C4F}" type="presOf" srcId="{29BB1D28-C5EE-40C5-8990-B48F252379CD}" destId="{6A3E18A8-6354-420A-B4AA-173969C6D072}" srcOrd="0" destOrd="6" presId="urn:microsoft.com/office/officeart/2005/8/layout/hList6"/>
    <dgm:cxn modelId="{A4EAF448-B7D2-4224-87A3-4415B9F8698F}" srcId="{0A0D523C-A269-4D87-A5AA-3E2DAEF39985}" destId="{946E01A2-939A-4B06-8E54-5AD7AF28C98D}" srcOrd="8" destOrd="0" parTransId="{D4BFBF69-8858-424F-A3CF-2581FECF7319}" sibTransId="{AE01A33D-DA57-42A6-B566-6E5B09A166DA}"/>
    <dgm:cxn modelId="{CC0D2421-D585-4330-AB5B-EE6508F121B6}" type="presOf" srcId="{FE59DF9F-D7FD-496E-8E0D-76F501D7FBF9}" destId="{86ECD06C-297A-45EC-8B7F-39756CFA8361}" srcOrd="0" destOrd="2" presId="urn:microsoft.com/office/officeart/2005/8/layout/hList6"/>
    <dgm:cxn modelId="{EFD82920-CD89-4B82-ADD0-9F8783BFBBF2}" srcId="{D8407C38-73A6-4D59-8925-92E20F8BED30}" destId="{9F153D90-7480-4733-BA66-93178D154A8B}" srcOrd="2" destOrd="0" parTransId="{B657BAB9-A210-4661-AFD4-0903C4919E40}" sibTransId="{34F8A9C4-3D2B-490D-8617-0DB0028FBF05}"/>
    <dgm:cxn modelId="{9329443E-7899-4721-990F-247AE1632787}" srcId="{0A0D523C-A269-4D87-A5AA-3E2DAEF39985}" destId="{DE14B8C3-1590-458D-B89B-FC853FB92825}" srcOrd="3" destOrd="0" parTransId="{FDFF907C-76BE-42C8-BC26-03F74D17C459}" sibTransId="{A2FB9D45-2DFD-4A42-97BD-C833D2D87099}"/>
    <dgm:cxn modelId="{3E4E31DA-87CD-468A-B219-4D796F43892C}" type="presOf" srcId="{0B0F9523-131F-4A7B-AF13-67427465F58C}" destId="{B073F5C6-08BF-495B-BBC7-51B066F5B1A6}" srcOrd="0" destOrd="0" presId="urn:microsoft.com/office/officeart/2005/8/layout/hList6"/>
    <dgm:cxn modelId="{03B59F0A-C75B-4990-A6BA-95C22C94ED79}" srcId="{0B0F9523-131F-4A7B-AF13-67427465F58C}" destId="{0A0D523C-A269-4D87-A5AA-3E2DAEF39985}" srcOrd="1" destOrd="0" parTransId="{00050EBF-30D2-487F-AE65-F08AF13A4699}" sibTransId="{6FA56288-A0C5-4658-B65A-CF1099EBB90C}"/>
    <dgm:cxn modelId="{45A1D6E6-9028-4806-A80A-1358CC34F583}" type="presOf" srcId="{D8407C38-73A6-4D59-8925-92E20F8BED30}" destId="{BE92D376-F24A-4C52-A95F-AD322EDAED67}" srcOrd="0" destOrd="0" presId="urn:microsoft.com/office/officeart/2005/8/layout/hList6"/>
    <dgm:cxn modelId="{009E34AC-4C74-4140-9F12-782B241CDFF8}" srcId="{D112DF18-8461-4AEA-A632-08D521FB967C}" destId="{EECCC1B1-93EE-41DD-B5A7-B382B81281C5}" srcOrd="4" destOrd="0" parTransId="{3AFF54E9-ACE5-4EA2-818D-2DDE1AAD4232}" sibTransId="{26B97708-3345-4D11-9F49-1CEBDD174A99}"/>
    <dgm:cxn modelId="{ED7D5016-DEDD-4DE2-858E-E82D17E2B333}" type="presOf" srcId="{642C9401-9F1E-4757-8CCA-6213F9815CCD}" destId="{BE92D376-F24A-4C52-A95F-AD322EDAED67}" srcOrd="0" destOrd="2" presId="urn:microsoft.com/office/officeart/2005/8/layout/hList6"/>
    <dgm:cxn modelId="{ED86D543-0047-4C5D-BCF5-A5757F61A868}" srcId="{D112DF18-8461-4AEA-A632-08D521FB967C}" destId="{A8435851-069E-415C-8D6C-5EF956596C07}" srcOrd="3" destOrd="0" parTransId="{282C9A11-0DEA-499F-85AE-BA93B74B3908}" sibTransId="{37E1CFDD-79D7-4F26-A210-3A4BE6A0B534}"/>
    <dgm:cxn modelId="{D1ED3C7D-D75B-4DF6-923B-63FEB376031F}" type="presOf" srcId="{1F8433BC-BC3F-45DE-BC00-8882977317F0}" destId="{86ECD06C-297A-45EC-8B7F-39756CFA8361}" srcOrd="0" destOrd="3" presId="urn:microsoft.com/office/officeart/2005/8/layout/hList6"/>
    <dgm:cxn modelId="{29D66379-62AB-4EED-AF5F-4A1882DA7F8C}" srcId="{0B0F9523-131F-4A7B-AF13-67427465F58C}" destId="{D112DF18-8461-4AEA-A632-08D521FB967C}" srcOrd="0" destOrd="0" parTransId="{AF82FC53-1A27-4F12-9A23-692CAC004D1F}" sibTransId="{CD1F41A3-66A3-4130-9D20-AB9EFA42A2C0}"/>
    <dgm:cxn modelId="{F12BBF63-580D-4682-9505-743804B768C9}" srcId="{0A0D523C-A269-4D87-A5AA-3E2DAEF39985}" destId="{55DA8FFE-A969-47B8-8CCB-C6114579F4BE}" srcOrd="7" destOrd="0" parTransId="{80928494-3B67-4387-B406-1B0B2064A2A7}" sibTransId="{96F26728-A633-4D5C-9753-D4FA6E2FA520}"/>
    <dgm:cxn modelId="{7FA9935F-90C3-42C5-A610-1B8B7B002D32}" srcId="{D112DF18-8461-4AEA-A632-08D521FB967C}" destId="{FE008AED-DB97-4860-B8E8-96C22096A48F}" srcOrd="6" destOrd="0" parTransId="{0470736A-5BCF-4B99-AA6C-B2774B8735B4}" sibTransId="{619A81F3-BF63-4D55-BC97-5E9211C63BF3}"/>
    <dgm:cxn modelId="{B95BAEFC-C063-4F1B-9633-67F5E4A81C80}" type="presOf" srcId="{A4CA62A0-0BDA-4D18-8C31-21D1361BD930}" destId="{86ECD06C-297A-45EC-8B7F-39756CFA8361}" srcOrd="0" destOrd="9" presId="urn:microsoft.com/office/officeart/2005/8/layout/hList6"/>
    <dgm:cxn modelId="{D6C5E664-B4A3-49E1-9736-BFE3E83A93CB}" type="presOf" srcId="{55DA8FFE-A969-47B8-8CCB-C6114579F4BE}" destId="{6A3E18A8-6354-420A-B4AA-173969C6D072}" srcOrd="0" destOrd="8" presId="urn:microsoft.com/office/officeart/2005/8/layout/hList6"/>
    <dgm:cxn modelId="{17C9DC9E-E99C-40F7-8D29-7900D807A485}" type="presOf" srcId="{211D6574-B2D6-48C3-A706-343BAE45FE27}" destId="{86ECD06C-297A-45EC-8B7F-39756CFA8361}" srcOrd="0" destOrd="6" presId="urn:microsoft.com/office/officeart/2005/8/layout/hList6"/>
    <dgm:cxn modelId="{135E2C82-FD6C-400F-A73F-1DAF316B6561}" type="presOf" srcId="{C01F0D1B-1F4F-4300-BB1A-3F2F7D60E934}" destId="{6A3E18A8-6354-420A-B4AA-173969C6D072}" srcOrd="0" destOrd="2" presId="urn:microsoft.com/office/officeart/2005/8/layout/hList6"/>
    <dgm:cxn modelId="{A4C58757-F250-4332-AB7A-B6A3DFA0744D}" type="presOf" srcId="{BBB77DDE-A73E-4554-9B34-2F80FBB7CA51}" destId="{BE92D376-F24A-4C52-A95F-AD322EDAED67}" srcOrd="0" destOrd="5" presId="urn:microsoft.com/office/officeart/2005/8/layout/hList6"/>
    <dgm:cxn modelId="{78DFDF5F-C14D-4BC7-AE96-F52369A61D5C}" type="presParOf" srcId="{B073F5C6-08BF-495B-BBC7-51B066F5B1A6}" destId="{86ECD06C-297A-45EC-8B7F-39756CFA8361}" srcOrd="0" destOrd="0" presId="urn:microsoft.com/office/officeart/2005/8/layout/hList6"/>
    <dgm:cxn modelId="{E52B2FF1-3E3A-4688-AC45-0C08127ECF3E}" type="presParOf" srcId="{B073F5C6-08BF-495B-BBC7-51B066F5B1A6}" destId="{B9578973-8BDD-423F-AB71-74E40CF3101A}" srcOrd="1" destOrd="0" presId="urn:microsoft.com/office/officeart/2005/8/layout/hList6"/>
    <dgm:cxn modelId="{9698159E-9ADB-4A08-8431-54A9CA7243A7}" type="presParOf" srcId="{B073F5C6-08BF-495B-BBC7-51B066F5B1A6}" destId="{6A3E18A8-6354-420A-B4AA-173969C6D072}" srcOrd="2" destOrd="0" presId="urn:microsoft.com/office/officeart/2005/8/layout/hList6"/>
    <dgm:cxn modelId="{E00A1F48-CD7E-48A2-99EC-E6B6C6D0E66B}" type="presParOf" srcId="{B073F5C6-08BF-495B-BBC7-51B066F5B1A6}" destId="{416666E4-2131-40D6-B521-BE717029B5F8}" srcOrd="3" destOrd="0" presId="urn:microsoft.com/office/officeart/2005/8/layout/hList6"/>
    <dgm:cxn modelId="{5F33D1C5-54AF-4038-B03D-8FB9110BBA77}" type="presParOf" srcId="{B073F5C6-08BF-495B-BBC7-51B066F5B1A6}" destId="{BE92D376-F24A-4C52-A95F-AD322EDAED6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5135C9-F1BA-4C44-AEE2-2CF2FD7C9BD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90A639-0F52-4D35-B6CA-6F1F41CE795C}">
      <dgm:prSet phldrT="[Text]"/>
      <dgm:spPr/>
      <dgm:t>
        <a:bodyPr/>
        <a:lstStyle/>
        <a:p>
          <a:r>
            <a:rPr lang="en-US" dirty="0" smtClean="0">
              <a:latin typeface="Forte" panose="03060902040502070203" pitchFamily="66" charset="0"/>
            </a:rPr>
            <a:t>Semester 7</a:t>
          </a:r>
          <a:endParaRPr lang="en-US" dirty="0">
            <a:latin typeface="Forte" panose="03060902040502070203" pitchFamily="66" charset="0"/>
          </a:endParaRPr>
        </a:p>
      </dgm:t>
    </dgm:pt>
    <dgm:pt modelId="{12A223BD-9C28-46AF-862B-1FCD1870DBF3}" type="parTrans" cxnId="{E1DF9672-186F-4C6D-A02A-020355B95355}">
      <dgm:prSet/>
      <dgm:spPr/>
      <dgm:t>
        <a:bodyPr/>
        <a:lstStyle/>
        <a:p>
          <a:endParaRPr lang="en-US"/>
        </a:p>
      </dgm:t>
    </dgm:pt>
    <dgm:pt modelId="{6D46C5BF-B577-47C1-836C-97EB947F7F1B}" type="sibTrans" cxnId="{E1DF9672-186F-4C6D-A02A-020355B95355}">
      <dgm:prSet/>
      <dgm:spPr/>
      <dgm:t>
        <a:bodyPr/>
        <a:lstStyle/>
        <a:p>
          <a:endParaRPr lang="en-US"/>
        </a:p>
      </dgm:t>
    </dgm:pt>
    <dgm:pt modelId="{02BC6693-A177-451B-A110-153BC64C4018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Konfrehensif</a:t>
          </a:r>
          <a:r>
            <a:rPr lang="en-US" dirty="0" smtClean="0">
              <a:latin typeface="Britannic Bold" panose="020B0903060703020204" pitchFamily="34" charset="0"/>
            </a:rPr>
            <a:t> AIK</a:t>
          </a:r>
          <a:endParaRPr lang="en-US" dirty="0">
            <a:latin typeface="Britannic Bold" panose="020B0903060703020204" pitchFamily="34" charset="0"/>
          </a:endParaRPr>
        </a:p>
      </dgm:t>
    </dgm:pt>
    <dgm:pt modelId="{3537E176-4824-4702-B5EE-4A796C86F1B5}" type="parTrans" cxnId="{EA0767A4-A4E3-4AF5-B106-675F6CC1B0D4}">
      <dgm:prSet/>
      <dgm:spPr/>
      <dgm:t>
        <a:bodyPr/>
        <a:lstStyle/>
        <a:p>
          <a:endParaRPr lang="en-US"/>
        </a:p>
      </dgm:t>
    </dgm:pt>
    <dgm:pt modelId="{8DB04AC3-D85D-4BD8-85B9-C08B49AB7F50}" type="sibTrans" cxnId="{EA0767A4-A4E3-4AF5-B106-675F6CC1B0D4}">
      <dgm:prSet/>
      <dgm:spPr/>
      <dgm:t>
        <a:bodyPr/>
        <a:lstStyle/>
        <a:p>
          <a:endParaRPr lang="en-US"/>
        </a:p>
      </dgm:t>
    </dgm:pt>
    <dgm:pt modelId="{92C32B3D-0136-4C9D-B8EC-92847AC1690C}">
      <dgm:prSet phldrT="[Text]"/>
      <dgm:spPr/>
      <dgm:t>
        <a:bodyPr/>
        <a:lstStyle/>
        <a:p>
          <a:r>
            <a:rPr lang="en-US" dirty="0" smtClean="0">
              <a:latin typeface="Forte" panose="03060902040502070203" pitchFamily="66" charset="0"/>
            </a:rPr>
            <a:t>Semester 8</a:t>
          </a:r>
          <a:endParaRPr lang="en-US" dirty="0">
            <a:latin typeface="Forte" panose="03060902040502070203" pitchFamily="66" charset="0"/>
          </a:endParaRPr>
        </a:p>
      </dgm:t>
    </dgm:pt>
    <dgm:pt modelId="{9A879ED2-B0DD-48CD-A046-0D8B4D518F65}" type="parTrans" cxnId="{41F4891B-ADA4-4C03-AA9F-4C15627B288C}">
      <dgm:prSet/>
      <dgm:spPr/>
      <dgm:t>
        <a:bodyPr/>
        <a:lstStyle/>
        <a:p>
          <a:endParaRPr lang="en-US"/>
        </a:p>
      </dgm:t>
    </dgm:pt>
    <dgm:pt modelId="{33913A9A-22DB-4AD6-B4C7-BB5BC95B38D4}" type="sibTrans" cxnId="{41F4891B-ADA4-4C03-AA9F-4C15627B288C}">
      <dgm:prSet/>
      <dgm:spPr/>
      <dgm:t>
        <a:bodyPr/>
        <a:lstStyle/>
        <a:p>
          <a:endParaRPr lang="en-US"/>
        </a:p>
      </dgm:t>
    </dgm:pt>
    <dgm:pt modelId="{6360BECC-A801-4526-9309-4839C87E5BA9}">
      <dgm:prSet phldrT="[Text]"/>
      <dgm:spPr/>
      <dgm:t>
        <a:bodyPr/>
        <a:lstStyle/>
        <a:p>
          <a:r>
            <a:rPr lang="en-US" dirty="0" err="1" smtClean="0">
              <a:latin typeface="Britannic Bold" panose="020B0903060703020204" pitchFamily="34" charset="0"/>
            </a:rPr>
            <a:t>Skripsi</a:t>
          </a:r>
          <a:endParaRPr lang="en-US" dirty="0">
            <a:latin typeface="Britannic Bold" panose="020B0903060703020204" pitchFamily="34" charset="0"/>
          </a:endParaRPr>
        </a:p>
      </dgm:t>
    </dgm:pt>
    <dgm:pt modelId="{CCF472B9-461A-4323-9755-98E2D31C11CF}" type="parTrans" cxnId="{0FE5BBA8-4F86-4CDD-88EB-3D10201E21AF}">
      <dgm:prSet/>
      <dgm:spPr/>
      <dgm:t>
        <a:bodyPr/>
        <a:lstStyle/>
        <a:p>
          <a:endParaRPr lang="en-US"/>
        </a:p>
      </dgm:t>
    </dgm:pt>
    <dgm:pt modelId="{4FABA37E-E097-4B89-9B95-6F521E835B25}" type="sibTrans" cxnId="{0FE5BBA8-4F86-4CDD-88EB-3D10201E21AF}">
      <dgm:prSet/>
      <dgm:spPr/>
      <dgm:t>
        <a:bodyPr/>
        <a:lstStyle/>
        <a:p>
          <a:endParaRPr lang="en-US"/>
        </a:p>
      </dgm:t>
    </dgm:pt>
    <dgm:pt modelId="{2838B5DF-D36F-49B2-9A09-C5F233CDB075}">
      <dgm:prSet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P2K / KKN </a:t>
          </a:r>
          <a:r>
            <a:rPr lang="en-US" dirty="0" err="1" smtClean="0">
              <a:latin typeface="Britannic Bold" panose="020B0903060703020204" pitchFamily="34" charset="0"/>
            </a:rPr>
            <a:t>Pendidikan</a:t>
          </a:r>
          <a:endParaRPr lang="en-US" dirty="0">
            <a:latin typeface="Britannic Bold" panose="020B0903060703020204" pitchFamily="34" charset="0"/>
          </a:endParaRPr>
        </a:p>
      </dgm:t>
    </dgm:pt>
    <dgm:pt modelId="{023BFE9A-11C6-4766-9CBC-7A286DA02EEE}" type="parTrans" cxnId="{16A13890-AF55-4F1C-9FBD-480A5B9C619F}">
      <dgm:prSet/>
      <dgm:spPr/>
      <dgm:t>
        <a:bodyPr/>
        <a:lstStyle/>
        <a:p>
          <a:endParaRPr lang="en-US"/>
        </a:p>
      </dgm:t>
    </dgm:pt>
    <dgm:pt modelId="{7864DCA7-7458-48DC-97B3-0F31533B74C0}" type="sibTrans" cxnId="{16A13890-AF55-4F1C-9FBD-480A5B9C619F}">
      <dgm:prSet/>
      <dgm:spPr/>
      <dgm:t>
        <a:bodyPr/>
        <a:lstStyle/>
        <a:p>
          <a:endParaRPr lang="en-US"/>
        </a:p>
      </dgm:t>
    </dgm:pt>
    <dgm:pt modelId="{76BF2FA9-2E73-415D-A08A-93EA4957027F}">
      <dgm:prSet/>
      <dgm:spPr/>
      <dgm:t>
        <a:bodyPr/>
        <a:lstStyle/>
        <a:p>
          <a:r>
            <a:rPr lang="en-US" dirty="0" smtClean="0">
              <a:latin typeface="Britannic Bold" panose="020B0903060703020204" pitchFamily="34" charset="0"/>
            </a:rPr>
            <a:t>Seminal Proposal </a:t>
          </a:r>
          <a:r>
            <a:rPr lang="en-US" dirty="0" err="1" smtClean="0">
              <a:latin typeface="Britannic Bold" panose="020B0903060703020204" pitchFamily="34" charset="0"/>
            </a:rPr>
            <a:t>Penelitian</a:t>
          </a:r>
          <a:r>
            <a:rPr lang="en-US" dirty="0" smtClean="0">
              <a:latin typeface="Britannic Bold" panose="020B0903060703020204" pitchFamily="34" charset="0"/>
            </a:rPr>
            <a:t> AUD</a:t>
          </a:r>
          <a:endParaRPr lang="en-US" dirty="0">
            <a:latin typeface="Britannic Bold" panose="020B0903060703020204" pitchFamily="34" charset="0"/>
          </a:endParaRPr>
        </a:p>
      </dgm:t>
    </dgm:pt>
    <dgm:pt modelId="{EB2C3E2D-FC7E-4EFD-99D0-33EAE5F5C183}" type="parTrans" cxnId="{B1A284C4-2463-4D79-8C90-48516019D077}">
      <dgm:prSet/>
      <dgm:spPr/>
      <dgm:t>
        <a:bodyPr/>
        <a:lstStyle/>
        <a:p>
          <a:endParaRPr lang="en-US"/>
        </a:p>
      </dgm:t>
    </dgm:pt>
    <dgm:pt modelId="{A1F081FB-BBAB-4318-BCAA-9624B9EE0922}" type="sibTrans" cxnId="{B1A284C4-2463-4D79-8C90-48516019D077}">
      <dgm:prSet/>
      <dgm:spPr/>
      <dgm:t>
        <a:bodyPr/>
        <a:lstStyle/>
        <a:p>
          <a:endParaRPr lang="en-US"/>
        </a:p>
      </dgm:t>
    </dgm:pt>
    <dgm:pt modelId="{775DC9FB-B70C-470D-A954-10C1490FB207}" type="pres">
      <dgm:prSet presAssocID="{025135C9-F1BA-4C44-AEE2-2CF2FD7C9BD9}" presName="Name0" presStyleCnt="0">
        <dgm:presLayoutVars>
          <dgm:dir/>
          <dgm:animLvl val="lvl"/>
          <dgm:resizeHandles/>
        </dgm:presLayoutVars>
      </dgm:prSet>
      <dgm:spPr/>
    </dgm:pt>
    <dgm:pt modelId="{1DBBF6FE-87BE-49A0-B29C-88EE4969CAA2}" type="pres">
      <dgm:prSet presAssocID="{5290A639-0F52-4D35-B6CA-6F1F41CE795C}" presName="linNode" presStyleCnt="0"/>
      <dgm:spPr/>
    </dgm:pt>
    <dgm:pt modelId="{079E928E-1F2E-4021-A233-012569C955CB}" type="pres">
      <dgm:prSet presAssocID="{5290A639-0F52-4D35-B6CA-6F1F41CE795C}" presName="parentShp" presStyleLbl="node1" presStyleIdx="0" presStyleCnt="2">
        <dgm:presLayoutVars>
          <dgm:bulletEnabled val="1"/>
        </dgm:presLayoutVars>
      </dgm:prSet>
      <dgm:spPr/>
    </dgm:pt>
    <dgm:pt modelId="{04C4A09C-3489-4232-81EC-CF01EF4D053D}" type="pres">
      <dgm:prSet presAssocID="{5290A639-0F52-4D35-B6CA-6F1F41CE795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4A4B8-6D66-43AB-BDC9-ABB1B25F540D}" type="pres">
      <dgm:prSet presAssocID="{6D46C5BF-B577-47C1-836C-97EB947F7F1B}" presName="spacing" presStyleCnt="0"/>
      <dgm:spPr/>
    </dgm:pt>
    <dgm:pt modelId="{F3CE43CD-1D22-4634-9FE0-20567BCB656A}" type="pres">
      <dgm:prSet presAssocID="{92C32B3D-0136-4C9D-B8EC-92847AC1690C}" presName="linNode" presStyleCnt="0"/>
      <dgm:spPr/>
    </dgm:pt>
    <dgm:pt modelId="{0D82C29C-A989-4E5F-A4D1-12D3B75E5688}" type="pres">
      <dgm:prSet presAssocID="{92C32B3D-0136-4C9D-B8EC-92847AC1690C}" presName="parentShp" presStyleLbl="node1" presStyleIdx="1" presStyleCnt="2">
        <dgm:presLayoutVars>
          <dgm:bulletEnabled val="1"/>
        </dgm:presLayoutVars>
      </dgm:prSet>
      <dgm:spPr/>
    </dgm:pt>
    <dgm:pt modelId="{91CA12AE-B92E-48DD-AC46-1473CF2BA719}" type="pres">
      <dgm:prSet presAssocID="{92C32B3D-0136-4C9D-B8EC-92847AC1690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DE981A-BAF2-4497-A54F-6B704E945E25}" type="presOf" srcId="{025135C9-F1BA-4C44-AEE2-2CF2FD7C9BD9}" destId="{775DC9FB-B70C-470D-A954-10C1490FB207}" srcOrd="0" destOrd="0" presId="urn:microsoft.com/office/officeart/2005/8/layout/vList6"/>
    <dgm:cxn modelId="{80954B18-D939-4EDA-B96E-FFC76429B9F8}" type="presOf" srcId="{92C32B3D-0136-4C9D-B8EC-92847AC1690C}" destId="{0D82C29C-A989-4E5F-A4D1-12D3B75E5688}" srcOrd="0" destOrd="0" presId="urn:microsoft.com/office/officeart/2005/8/layout/vList6"/>
    <dgm:cxn modelId="{EA0767A4-A4E3-4AF5-B106-675F6CC1B0D4}" srcId="{5290A639-0F52-4D35-B6CA-6F1F41CE795C}" destId="{02BC6693-A177-451B-A110-153BC64C4018}" srcOrd="0" destOrd="0" parTransId="{3537E176-4824-4702-B5EE-4A796C86F1B5}" sibTransId="{8DB04AC3-D85D-4BD8-85B9-C08B49AB7F50}"/>
    <dgm:cxn modelId="{1BCE0E78-18FE-49B8-A7E4-BD6DEEBC3AB4}" type="presOf" srcId="{2838B5DF-D36F-49B2-9A09-C5F233CDB075}" destId="{04C4A09C-3489-4232-81EC-CF01EF4D053D}" srcOrd="0" destOrd="1" presId="urn:microsoft.com/office/officeart/2005/8/layout/vList6"/>
    <dgm:cxn modelId="{B1A284C4-2463-4D79-8C90-48516019D077}" srcId="{5290A639-0F52-4D35-B6CA-6F1F41CE795C}" destId="{76BF2FA9-2E73-415D-A08A-93EA4957027F}" srcOrd="2" destOrd="0" parTransId="{EB2C3E2D-FC7E-4EFD-99D0-33EAE5F5C183}" sibTransId="{A1F081FB-BBAB-4318-BCAA-9624B9EE0922}"/>
    <dgm:cxn modelId="{E1DF9672-186F-4C6D-A02A-020355B95355}" srcId="{025135C9-F1BA-4C44-AEE2-2CF2FD7C9BD9}" destId="{5290A639-0F52-4D35-B6CA-6F1F41CE795C}" srcOrd="0" destOrd="0" parTransId="{12A223BD-9C28-46AF-862B-1FCD1870DBF3}" sibTransId="{6D46C5BF-B577-47C1-836C-97EB947F7F1B}"/>
    <dgm:cxn modelId="{00E2C3F3-63B5-49AA-A6D1-23CA31C0416F}" type="presOf" srcId="{5290A639-0F52-4D35-B6CA-6F1F41CE795C}" destId="{079E928E-1F2E-4021-A233-012569C955CB}" srcOrd="0" destOrd="0" presId="urn:microsoft.com/office/officeart/2005/8/layout/vList6"/>
    <dgm:cxn modelId="{16A13890-AF55-4F1C-9FBD-480A5B9C619F}" srcId="{5290A639-0F52-4D35-B6CA-6F1F41CE795C}" destId="{2838B5DF-D36F-49B2-9A09-C5F233CDB075}" srcOrd="1" destOrd="0" parTransId="{023BFE9A-11C6-4766-9CBC-7A286DA02EEE}" sibTransId="{7864DCA7-7458-48DC-97B3-0F31533B74C0}"/>
    <dgm:cxn modelId="{BAC678BE-7B2B-42F1-8DD0-DA19D0360D61}" type="presOf" srcId="{02BC6693-A177-451B-A110-153BC64C4018}" destId="{04C4A09C-3489-4232-81EC-CF01EF4D053D}" srcOrd="0" destOrd="0" presId="urn:microsoft.com/office/officeart/2005/8/layout/vList6"/>
    <dgm:cxn modelId="{75E3B97F-475C-41A1-9FE7-5AA3B9A197CD}" type="presOf" srcId="{76BF2FA9-2E73-415D-A08A-93EA4957027F}" destId="{04C4A09C-3489-4232-81EC-CF01EF4D053D}" srcOrd="0" destOrd="2" presId="urn:microsoft.com/office/officeart/2005/8/layout/vList6"/>
    <dgm:cxn modelId="{0FE5BBA8-4F86-4CDD-88EB-3D10201E21AF}" srcId="{92C32B3D-0136-4C9D-B8EC-92847AC1690C}" destId="{6360BECC-A801-4526-9309-4839C87E5BA9}" srcOrd="0" destOrd="0" parTransId="{CCF472B9-461A-4323-9755-98E2D31C11CF}" sibTransId="{4FABA37E-E097-4B89-9B95-6F521E835B25}"/>
    <dgm:cxn modelId="{EF1611D5-20ED-48CB-889E-A0332EA3821D}" type="presOf" srcId="{6360BECC-A801-4526-9309-4839C87E5BA9}" destId="{91CA12AE-B92E-48DD-AC46-1473CF2BA719}" srcOrd="0" destOrd="0" presId="urn:microsoft.com/office/officeart/2005/8/layout/vList6"/>
    <dgm:cxn modelId="{41F4891B-ADA4-4C03-AA9F-4C15627B288C}" srcId="{025135C9-F1BA-4C44-AEE2-2CF2FD7C9BD9}" destId="{92C32B3D-0136-4C9D-B8EC-92847AC1690C}" srcOrd="1" destOrd="0" parTransId="{9A879ED2-B0DD-48CD-A046-0D8B4D518F65}" sibTransId="{33913A9A-22DB-4AD6-B4C7-BB5BC95B38D4}"/>
    <dgm:cxn modelId="{A0151751-08C8-48E0-9C4D-8206F5AC2E1B}" type="presParOf" srcId="{775DC9FB-B70C-470D-A954-10C1490FB207}" destId="{1DBBF6FE-87BE-49A0-B29C-88EE4969CAA2}" srcOrd="0" destOrd="0" presId="urn:microsoft.com/office/officeart/2005/8/layout/vList6"/>
    <dgm:cxn modelId="{D9DE1D35-1508-4C66-8A1B-2C71362F33D7}" type="presParOf" srcId="{1DBBF6FE-87BE-49A0-B29C-88EE4969CAA2}" destId="{079E928E-1F2E-4021-A233-012569C955CB}" srcOrd="0" destOrd="0" presId="urn:microsoft.com/office/officeart/2005/8/layout/vList6"/>
    <dgm:cxn modelId="{D0294A01-0856-4075-9AD4-070F8B0FD7E1}" type="presParOf" srcId="{1DBBF6FE-87BE-49A0-B29C-88EE4969CAA2}" destId="{04C4A09C-3489-4232-81EC-CF01EF4D053D}" srcOrd="1" destOrd="0" presId="urn:microsoft.com/office/officeart/2005/8/layout/vList6"/>
    <dgm:cxn modelId="{8FD9A2C2-6443-4FA8-880F-1685E17E174B}" type="presParOf" srcId="{775DC9FB-B70C-470D-A954-10C1490FB207}" destId="{3AC4A4B8-6D66-43AB-BDC9-ABB1B25F540D}" srcOrd="1" destOrd="0" presId="urn:microsoft.com/office/officeart/2005/8/layout/vList6"/>
    <dgm:cxn modelId="{37774F30-9E96-4A54-878C-B342EE6D93A2}" type="presParOf" srcId="{775DC9FB-B70C-470D-A954-10C1490FB207}" destId="{F3CE43CD-1D22-4634-9FE0-20567BCB656A}" srcOrd="2" destOrd="0" presId="urn:microsoft.com/office/officeart/2005/8/layout/vList6"/>
    <dgm:cxn modelId="{804D1B0C-F3AF-4A68-981F-4A6720B52133}" type="presParOf" srcId="{F3CE43CD-1D22-4634-9FE0-20567BCB656A}" destId="{0D82C29C-A989-4E5F-A4D1-12D3B75E5688}" srcOrd="0" destOrd="0" presId="urn:microsoft.com/office/officeart/2005/8/layout/vList6"/>
    <dgm:cxn modelId="{EA199FAC-0320-41F6-9871-49CF5F0A38CF}" type="presParOf" srcId="{F3CE43CD-1D22-4634-9FE0-20567BCB656A}" destId="{91CA12AE-B92E-48DD-AC46-1473CF2BA71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F532A-B6DB-4379-A049-23C993B4DDEE}">
      <dsp:nvSpPr>
        <dsp:cNvPr id="0" name=""/>
        <dsp:cNvSpPr/>
      </dsp:nvSpPr>
      <dsp:spPr>
        <a:xfrm>
          <a:off x="141965" y="231672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Britannic Bold" panose="020B0903060703020204" pitchFamily="34" charset="0"/>
            </a:rPr>
            <a:t>Dr. </a:t>
          </a:r>
          <a:r>
            <a:rPr lang="en-US" sz="2300" kern="1200" dirty="0" err="1" smtClean="0">
              <a:latin typeface="Britannic Bold" panose="020B0903060703020204" pitchFamily="34" charset="0"/>
            </a:rPr>
            <a:t>Intisari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S.Pd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141965" y="231672"/>
        <a:ext cx="3377993" cy="1055623"/>
      </dsp:txXfrm>
    </dsp:sp>
    <dsp:sp modelId="{D45A22E5-3353-46BA-B376-12F075035726}">
      <dsp:nvSpPr>
        <dsp:cNvPr id="0" name=""/>
        <dsp:cNvSpPr/>
      </dsp:nvSpPr>
      <dsp:spPr>
        <a:xfrm>
          <a:off x="1216" y="79193"/>
          <a:ext cx="738936" cy="1108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1572B-CE25-427B-8A61-67543ECD9FEB}">
      <dsp:nvSpPr>
        <dsp:cNvPr id="0" name=""/>
        <dsp:cNvSpPr/>
      </dsp:nvSpPr>
      <dsp:spPr>
        <a:xfrm>
          <a:off x="3791578" y="231672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>
              <a:latin typeface="Britannic Bold" panose="020B0903060703020204" pitchFamily="34" charset="0"/>
            </a:rPr>
            <a:t>Nur</a:t>
          </a:r>
          <a:r>
            <a:rPr lang="en-US" sz="2300" kern="1200" dirty="0" smtClean="0">
              <a:latin typeface="Britannic Bold" panose="020B0903060703020204" pitchFamily="34" charset="0"/>
            </a:rPr>
            <a:t> </a:t>
          </a:r>
          <a:r>
            <a:rPr lang="en-US" sz="2300" kern="1200" dirty="0" err="1" smtClean="0">
              <a:latin typeface="Britannic Bold" panose="020B0903060703020204" pitchFamily="34" charset="0"/>
            </a:rPr>
            <a:t>Alim</a:t>
          </a:r>
          <a:r>
            <a:rPr lang="en-US" sz="2300" kern="1200" dirty="0" smtClean="0">
              <a:latin typeface="Britannic Bold" panose="020B0903060703020204" pitchFamily="34" charset="0"/>
            </a:rPr>
            <a:t> </a:t>
          </a:r>
          <a:r>
            <a:rPr lang="en-US" sz="2300" kern="1200" dirty="0" err="1" smtClean="0">
              <a:latin typeface="Britannic Bold" panose="020B0903060703020204" pitchFamily="34" charset="0"/>
            </a:rPr>
            <a:t>Amri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S.Pd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3791578" y="231672"/>
        <a:ext cx="3377993" cy="1055623"/>
      </dsp:txXfrm>
    </dsp:sp>
    <dsp:sp modelId="{3982E9E0-24D4-4A77-ACB8-A9BC91F7F241}">
      <dsp:nvSpPr>
        <dsp:cNvPr id="0" name=""/>
        <dsp:cNvSpPr/>
      </dsp:nvSpPr>
      <dsp:spPr>
        <a:xfrm>
          <a:off x="3650828" y="79193"/>
          <a:ext cx="738936" cy="110840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8B29C-7281-44D7-BC27-B5C1986B5CD5}">
      <dsp:nvSpPr>
        <dsp:cNvPr id="0" name=""/>
        <dsp:cNvSpPr/>
      </dsp:nvSpPr>
      <dsp:spPr>
        <a:xfrm>
          <a:off x="7441190" y="231672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Britannic Bold" panose="020B0903060703020204" pitchFamily="34" charset="0"/>
            </a:rPr>
            <a:t>Sri </a:t>
          </a:r>
          <a:r>
            <a:rPr lang="en-US" sz="2300" kern="1200" dirty="0" err="1" smtClean="0">
              <a:latin typeface="Britannic Bold" panose="020B0903060703020204" pitchFamily="34" charset="0"/>
            </a:rPr>
            <a:t>Sufliati</a:t>
          </a:r>
          <a:r>
            <a:rPr lang="en-US" sz="2300" kern="1200" dirty="0" smtClean="0">
              <a:latin typeface="Britannic Bold" panose="020B0903060703020204" pitchFamily="34" charset="0"/>
            </a:rPr>
            <a:t> </a:t>
          </a:r>
          <a:r>
            <a:rPr lang="en-US" sz="2300" kern="1200" dirty="0" err="1" smtClean="0">
              <a:latin typeface="Britannic Bold" panose="020B0903060703020204" pitchFamily="34" charset="0"/>
            </a:rPr>
            <a:t>Romba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S.Pd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7441190" y="231672"/>
        <a:ext cx="3377993" cy="1055623"/>
      </dsp:txXfrm>
    </dsp:sp>
    <dsp:sp modelId="{CA2B3975-B8A3-4B6E-B0DC-DF52E4F79108}">
      <dsp:nvSpPr>
        <dsp:cNvPr id="0" name=""/>
        <dsp:cNvSpPr/>
      </dsp:nvSpPr>
      <dsp:spPr>
        <a:xfrm>
          <a:off x="7300440" y="79193"/>
          <a:ext cx="738936" cy="1108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CF92E-B36F-4629-AA4D-DEF4FC3B30C5}">
      <dsp:nvSpPr>
        <dsp:cNvPr id="0" name=""/>
        <dsp:cNvSpPr/>
      </dsp:nvSpPr>
      <dsp:spPr>
        <a:xfrm>
          <a:off x="141965" y="1560584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Britannic Bold" panose="020B0903060703020204" pitchFamily="34" charset="0"/>
            </a:rPr>
            <a:t>Dr. </a:t>
          </a:r>
          <a:r>
            <a:rPr lang="en-US" sz="2300" kern="1200" dirty="0" err="1" smtClean="0">
              <a:latin typeface="Britannic Bold" panose="020B0903060703020204" pitchFamily="34" charset="0"/>
            </a:rPr>
            <a:t>Hj</a:t>
          </a:r>
          <a:r>
            <a:rPr lang="en-US" sz="2300" kern="1200" dirty="0" smtClean="0">
              <a:latin typeface="Britannic Bold" panose="020B0903060703020204" pitchFamily="34" charset="0"/>
            </a:rPr>
            <a:t>. </a:t>
          </a:r>
          <a:r>
            <a:rPr lang="en-US" sz="2300" kern="1200" dirty="0" err="1" smtClean="0">
              <a:latin typeface="Britannic Bold" panose="020B0903060703020204" pitchFamily="34" charset="0"/>
            </a:rPr>
            <a:t>Musfira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S.Ag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141965" y="1560584"/>
        <a:ext cx="3377993" cy="1055623"/>
      </dsp:txXfrm>
    </dsp:sp>
    <dsp:sp modelId="{5E6E2C44-D71D-4DFE-ABF4-7BBF91E71977}">
      <dsp:nvSpPr>
        <dsp:cNvPr id="0" name=""/>
        <dsp:cNvSpPr/>
      </dsp:nvSpPr>
      <dsp:spPr>
        <a:xfrm>
          <a:off x="1216" y="1408105"/>
          <a:ext cx="738936" cy="110840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27463-96B5-47CF-AD64-7097C6B13B19}">
      <dsp:nvSpPr>
        <dsp:cNvPr id="0" name=""/>
        <dsp:cNvSpPr/>
      </dsp:nvSpPr>
      <dsp:spPr>
        <a:xfrm>
          <a:off x="3791578" y="1560584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>
              <a:latin typeface="Britannic Bold" panose="020B0903060703020204" pitchFamily="34" charset="0"/>
            </a:rPr>
            <a:t>Arie</a:t>
          </a:r>
          <a:r>
            <a:rPr lang="en-US" sz="2300" kern="1200" dirty="0" smtClean="0">
              <a:latin typeface="Britannic Bold" panose="020B0903060703020204" pitchFamily="34" charset="0"/>
            </a:rPr>
            <a:t> </a:t>
          </a:r>
          <a:r>
            <a:rPr lang="en-US" sz="2300" kern="1200" dirty="0" err="1" smtClean="0">
              <a:latin typeface="Britannic Bold" panose="020B0903060703020204" pitchFamily="34" charset="0"/>
            </a:rPr>
            <a:t>Martuty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S.Si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3791578" y="1560584"/>
        <a:ext cx="3377993" cy="1055623"/>
      </dsp:txXfrm>
    </dsp:sp>
    <dsp:sp modelId="{3EB2D7D9-6834-4353-864C-97E83C974A8B}">
      <dsp:nvSpPr>
        <dsp:cNvPr id="0" name=""/>
        <dsp:cNvSpPr/>
      </dsp:nvSpPr>
      <dsp:spPr>
        <a:xfrm>
          <a:off x="3650828" y="1408105"/>
          <a:ext cx="738936" cy="1108404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EB771-AAE8-4525-97D3-E9966E4CF78E}">
      <dsp:nvSpPr>
        <dsp:cNvPr id="0" name=""/>
        <dsp:cNvSpPr/>
      </dsp:nvSpPr>
      <dsp:spPr>
        <a:xfrm>
          <a:off x="7441190" y="1560584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>
              <a:latin typeface="Britannic Bold" panose="020B0903060703020204" pitchFamily="34" charset="0"/>
            </a:rPr>
            <a:t>Fadhilah</a:t>
          </a:r>
          <a:r>
            <a:rPr lang="en-US" sz="2300" kern="1200" dirty="0" smtClean="0">
              <a:latin typeface="Britannic Bold" panose="020B0903060703020204" pitchFamily="34" charset="0"/>
            </a:rPr>
            <a:t> </a:t>
          </a:r>
          <a:r>
            <a:rPr lang="en-US" sz="2300" kern="1200" dirty="0" err="1" smtClean="0">
              <a:latin typeface="Britannic Bold" panose="020B0903060703020204" pitchFamily="34" charset="0"/>
            </a:rPr>
            <a:t>Latief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S.Psi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7441190" y="1560584"/>
        <a:ext cx="3377993" cy="1055623"/>
      </dsp:txXfrm>
    </dsp:sp>
    <dsp:sp modelId="{6CA85EB6-BF2B-4E8B-ACD2-D87661ACD84E}">
      <dsp:nvSpPr>
        <dsp:cNvPr id="0" name=""/>
        <dsp:cNvSpPr/>
      </dsp:nvSpPr>
      <dsp:spPr>
        <a:xfrm>
          <a:off x="7300440" y="1408105"/>
          <a:ext cx="738936" cy="110840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10596-1E5C-4438-AEF1-89AB42A24534}">
      <dsp:nvSpPr>
        <dsp:cNvPr id="0" name=""/>
        <dsp:cNvSpPr/>
      </dsp:nvSpPr>
      <dsp:spPr>
        <a:xfrm>
          <a:off x="3791578" y="2889496"/>
          <a:ext cx="3377993" cy="10556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0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>
              <a:latin typeface="Britannic Bold" panose="020B0903060703020204" pitchFamily="34" charset="0"/>
            </a:rPr>
            <a:t>Muh</a:t>
          </a:r>
          <a:r>
            <a:rPr lang="en-US" sz="2300" kern="1200" dirty="0" smtClean="0">
              <a:latin typeface="Britannic Bold" panose="020B0903060703020204" pitchFamily="34" charset="0"/>
            </a:rPr>
            <a:t>. </a:t>
          </a:r>
          <a:r>
            <a:rPr lang="en-US" sz="2300" kern="1200" dirty="0" err="1" smtClean="0">
              <a:latin typeface="Britannic Bold" panose="020B0903060703020204" pitchFamily="34" charset="0"/>
            </a:rPr>
            <a:t>Yusran</a:t>
          </a:r>
          <a:r>
            <a:rPr lang="en-US" sz="2300" kern="1200" dirty="0" smtClean="0">
              <a:latin typeface="Britannic Bold" panose="020B0903060703020204" pitchFamily="34" charset="0"/>
            </a:rPr>
            <a:t> </a:t>
          </a:r>
          <a:r>
            <a:rPr lang="en-US" sz="2300" kern="1200" dirty="0" err="1" smtClean="0">
              <a:latin typeface="Britannic Bold" panose="020B0903060703020204" pitchFamily="34" charset="0"/>
            </a:rPr>
            <a:t>Rahmat</a:t>
          </a:r>
          <a:r>
            <a:rPr lang="en-US" sz="2300" kern="1200" dirty="0" smtClean="0">
              <a:latin typeface="Britannic Bold" panose="020B0903060703020204" pitchFamily="34" charset="0"/>
            </a:rPr>
            <a:t>, </a:t>
          </a:r>
          <a:r>
            <a:rPr lang="en-US" sz="2300" kern="1200" dirty="0" err="1" smtClean="0">
              <a:latin typeface="Britannic Bold" panose="020B0903060703020204" pitchFamily="34" charset="0"/>
            </a:rPr>
            <a:t>S.Pd</a:t>
          </a:r>
          <a:r>
            <a:rPr lang="en-US" sz="2300" kern="1200" dirty="0" smtClean="0">
              <a:latin typeface="Britannic Bold" panose="020B0903060703020204" pitchFamily="34" charset="0"/>
            </a:rPr>
            <a:t>., </a:t>
          </a:r>
          <a:r>
            <a:rPr lang="en-US" sz="2300" kern="1200" dirty="0" err="1" smtClean="0">
              <a:latin typeface="Britannic Bold" panose="020B0903060703020204" pitchFamily="34" charset="0"/>
            </a:rPr>
            <a:t>M.Pd</a:t>
          </a:r>
          <a:endParaRPr lang="en-US" sz="2300" kern="1200" dirty="0">
            <a:latin typeface="Britannic Bold" panose="020B0903060703020204" pitchFamily="34" charset="0"/>
          </a:endParaRPr>
        </a:p>
      </dsp:txBody>
      <dsp:txXfrm>
        <a:off x="3791578" y="2889496"/>
        <a:ext cx="3377993" cy="1055623"/>
      </dsp:txXfrm>
    </dsp:sp>
    <dsp:sp modelId="{4DC5DA7D-9168-45AD-979E-6C1A55CC6FD5}">
      <dsp:nvSpPr>
        <dsp:cNvPr id="0" name=""/>
        <dsp:cNvSpPr/>
      </dsp:nvSpPr>
      <dsp:spPr>
        <a:xfrm>
          <a:off x="3650828" y="2737017"/>
          <a:ext cx="738936" cy="11084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4ABD0-737E-4E59-B4D1-229454E41DAE}">
      <dsp:nvSpPr>
        <dsp:cNvPr id="0" name=""/>
        <dsp:cNvSpPr/>
      </dsp:nvSpPr>
      <dsp:spPr>
        <a:xfrm>
          <a:off x="0" y="400436"/>
          <a:ext cx="108204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EB68E-B2A9-4934-990E-6A74F61A9581}">
      <dsp:nvSpPr>
        <dsp:cNvPr id="0" name=""/>
        <dsp:cNvSpPr/>
      </dsp:nvSpPr>
      <dsp:spPr>
        <a:xfrm>
          <a:off x="541020" y="75716"/>
          <a:ext cx="7574280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600" kern="1200" dirty="0" err="1" smtClean="0">
              <a:latin typeface="Britannic Bold" panose="020B0903060703020204" pitchFamily="34" charset="0"/>
            </a:rPr>
            <a:t>Pendidik</a:t>
          </a:r>
          <a:r>
            <a:rPr lang="en-ID" sz="3600" kern="1200" dirty="0" smtClean="0">
              <a:latin typeface="Britannic Bold" panose="020B0903060703020204" pitchFamily="34" charset="0"/>
            </a:rPr>
            <a:t> PAUD </a:t>
          </a:r>
          <a:endParaRPr lang="en-US" sz="3600" kern="1200" dirty="0">
            <a:latin typeface="Britannic Bold" panose="020B0903060703020204" pitchFamily="34" charset="0"/>
          </a:endParaRPr>
        </a:p>
      </dsp:txBody>
      <dsp:txXfrm>
        <a:off x="572723" y="107419"/>
        <a:ext cx="7510874" cy="586034"/>
      </dsp:txXfrm>
    </dsp:sp>
    <dsp:sp modelId="{85EB5F80-9A5D-4C13-A87C-F90B49467CCB}">
      <dsp:nvSpPr>
        <dsp:cNvPr id="0" name=""/>
        <dsp:cNvSpPr/>
      </dsp:nvSpPr>
      <dsp:spPr>
        <a:xfrm>
          <a:off x="0" y="1398356"/>
          <a:ext cx="108204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29DC2-AE51-44D3-A02A-E39277442C2D}">
      <dsp:nvSpPr>
        <dsp:cNvPr id="0" name=""/>
        <dsp:cNvSpPr/>
      </dsp:nvSpPr>
      <dsp:spPr>
        <a:xfrm>
          <a:off x="541020" y="1073636"/>
          <a:ext cx="7574280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600" kern="1200" dirty="0" err="1" smtClean="0">
              <a:latin typeface="Britannic Bold" panose="020B0903060703020204" pitchFamily="34" charset="0"/>
            </a:rPr>
            <a:t>Pengelola</a:t>
          </a:r>
          <a:r>
            <a:rPr lang="en-ID" sz="3600" kern="1200" dirty="0" smtClean="0">
              <a:latin typeface="Britannic Bold" panose="020B0903060703020204" pitchFamily="34" charset="0"/>
            </a:rPr>
            <a:t> PAUD</a:t>
          </a:r>
          <a:endParaRPr lang="en-US" sz="3600" kern="1200" dirty="0">
            <a:latin typeface="Britannic Bold" panose="020B0903060703020204" pitchFamily="34" charset="0"/>
          </a:endParaRPr>
        </a:p>
      </dsp:txBody>
      <dsp:txXfrm>
        <a:off x="572723" y="1105339"/>
        <a:ext cx="7510874" cy="586034"/>
      </dsp:txXfrm>
    </dsp:sp>
    <dsp:sp modelId="{12D0C15B-D3C5-4406-B275-B3B87EC108B6}">
      <dsp:nvSpPr>
        <dsp:cNvPr id="0" name=""/>
        <dsp:cNvSpPr/>
      </dsp:nvSpPr>
      <dsp:spPr>
        <a:xfrm>
          <a:off x="0" y="2396276"/>
          <a:ext cx="108204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3883F-4E5E-44E2-B1D6-93E0678C5B82}">
      <dsp:nvSpPr>
        <dsp:cNvPr id="0" name=""/>
        <dsp:cNvSpPr/>
      </dsp:nvSpPr>
      <dsp:spPr>
        <a:xfrm>
          <a:off x="541020" y="2071556"/>
          <a:ext cx="7574280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600" kern="1200" dirty="0" err="1" smtClean="0">
              <a:latin typeface="Britannic Bold" panose="020B0903060703020204" pitchFamily="34" charset="0"/>
            </a:rPr>
            <a:t>Menjadi</a:t>
          </a:r>
          <a:r>
            <a:rPr lang="en-ID" sz="3600" kern="1200" dirty="0" smtClean="0">
              <a:latin typeface="Britannic Bold" panose="020B0903060703020204" pitchFamily="34" charset="0"/>
            </a:rPr>
            <a:t> </a:t>
          </a:r>
          <a:r>
            <a:rPr lang="en-US" sz="3600" b="0" i="0" kern="1200" dirty="0" smtClean="0">
              <a:latin typeface="Britannic Bold" panose="020B0903060703020204" pitchFamily="34" charset="0"/>
            </a:rPr>
            <a:t>Entrepreneur</a:t>
          </a:r>
          <a:endParaRPr lang="en-US" sz="3600" kern="1200" dirty="0">
            <a:latin typeface="Britannic Bold" panose="020B0903060703020204" pitchFamily="34" charset="0"/>
          </a:endParaRPr>
        </a:p>
      </dsp:txBody>
      <dsp:txXfrm>
        <a:off x="572723" y="2103259"/>
        <a:ext cx="7510874" cy="586034"/>
      </dsp:txXfrm>
    </dsp:sp>
    <dsp:sp modelId="{B6187D87-C4C0-4E17-8301-AC5867FB1C06}">
      <dsp:nvSpPr>
        <dsp:cNvPr id="0" name=""/>
        <dsp:cNvSpPr/>
      </dsp:nvSpPr>
      <dsp:spPr>
        <a:xfrm>
          <a:off x="0" y="3394196"/>
          <a:ext cx="108204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4977B-A8FE-4276-B792-E64149F36D47}">
      <dsp:nvSpPr>
        <dsp:cNvPr id="0" name=""/>
        <dsp:cNvSpPr/>
      </dsp:nvSpPr>
      <dsp:spPr>
        <a:xfrm>
          <a:off x="541020" y="3069476"/>
          <a:ext cx="7574280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3600" kern="1200" dirty="0" err="1" smtClean="0">
              <a:latin typeface="Britannic Bold" panose="020B0903060703020204" pitchFamily="34" charset="0"/>
            </a:rPr>
            <a:t>Peneliti</a:t>
          </a:r>
          <a:r>
            <a:rPr lang="en-ID" sz="3600" kern="1200" dirty="0" smtClean="0">
              <a:latin typeface="Britannic Bold" panose="020B0903060703020204" pitchFamily="34" charset="0"/>
            </a:rPr>
            <a:t> </a:t>
          </a:r>
          <a:r>
            <a:rPr lang="en-ID" sz="3600" kern="1200" dirty="0" err="1" smtClean="0">
              <a:latin typeface="Britannic Bold" panose="020B0903060703020204" pitchFamily="34" charset="0"/>
            </a:rPr>
            <a:t>kePAUDan</a:t>
          </a:r>
          <a:endParaRPr lang="en-US" sz="3600" kern="1200" dirty="0">
            <a:latin typeface="Britannic Bold" panose="020B0903060703020204" pitchFamily="34" charset="0"/>
          </a:endParaRPr>
        </a:p>
      </dsp:txBody>
      <dsp:txXfrm>
        <a:off x="572723" y="3101179"/>
        <a:ext cx="7510874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D0829-F485-419F-BDF9-ECDF00F37D58}">
      <dsp:nvSpPr>
        <dsp:cNvPr id="0" name=""/>
        <dsp:cNvSpPr/>
      </dsp:nvSpPr>
      <dsp:spPr>
        <a:xfrm>
          <a:off x="3556" y="17843"/>
          <a:ext cx="3467099" cy="68587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Forte" panose="03060902040502070203" pitchFamily="66" charset="0"/>
            </a:rPr>
            <a:t>Semester 1</a:t>
          </a:r>
          <a:endParaRPr lang="en-US" sz="2800" kern="1200" dirty="0">
            <a:latin typeface="Forte" panose="03060902040502070203" pitchFamily="66" charset="0"/>
          </a:endParaRPr>
        </a:p>
      </dsp:txBody>
      <dsp:txXfrm>
        <a:off x="3556" y="17843"/>
        <a:ext cx="3467099" cy="685871"/>
      </dsp:txXfrm>
    </dsp:sp>
    <dsp:sp modelId="{657B9B58-9437-4FF4-9713-EDB83E3A7E04}">
      <dsp:nvSpPr>
        <dsp:cNvPr id="0" name=""/>
        <dsp:cNvSpPr/>
      </dsp:nvSpPr>
      <dsp:spPr>
        <a:xfrm>
          <a:off x="3556" y="703714"/>
          <a:ext cx="3467099" cy="337154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Bahasa</a:t>
          </a:r>
          <a:r>
            <a:rPr lang="en-US" sz="1700" kern="1200" dirty="0" smtClean="0">
              <a:latin typeface="Britannic Bold" panose="020B0903060703020204" pitchFamily="34" charset="0"/>
            </a:rPr>
            <a:t> Indonesia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Bahasa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Inggris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700" kern="1200" dirty="0" smtClean="0">
              <a:latin typeface="Britannic Bold" panose="020B0903060703020204" pitchFamily="34" charset="0"/>
            </a:rPr>
            <a:t> Agama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Pengantar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Profesi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Keguruan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Ilmu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Alamiah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Dasar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Ilmu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Sosial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dan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Budaya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Dasar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Psikologi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Konsep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Dasar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Perspektif</a:t>
          </a:r>
          <a:r>
            <a:rPr lang="en-US" sz="1700" kern="1200" dirty="0" smtClean="0">
              <a:latin typeface="Britannic Bold" panose="020B0903060703020204" pitchFamily="34" charset="0"/>
            </a:rPr>
            <a:t> Global PAUD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>
              <a:latin typeface="Britannic Bold" panose="020B0903060703020204" pitchFamily="34" charset="0"/>
            </a:rPr>
            <a:t>Literasi Digital</a:t>
          </a:r>
          <a:endParaRPr lang="en-US" sz="1700" kern="1200" dirty="0">
            <a:latin typeface="Britannic Bold" panose="020B0903060703020204" pitchFamily="34" charset="0"/>
          </a:endParaRPr>
        </a:p>
      </dsp:txBody>
      <dsp:txXfrm>
        <a:off x="3556" y="703714"/>
        <a:ext cx="3467099" cy="3371546"/>
      </dsp:txXfrm>
    </dsp:sp>
    <dsp:sp modelId="{872B2777-1ED5-4EFD-A0A6-36F705A3809E}">
      <dsp:nvSpPr>
        <dsp:cNvPr id="0" name=""/>
        <dsp:cNvSpPr/>
      </dsp:nvSpPr>
      <dsp:spPr>
        <a:xfrm>
          <a:off x="3956050" y="17843"/>
          <a:ext cx="3467099" cy="68587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Forte" panose="03060902040502070203" pitchFamily="66" charset="0"/>
            </a:rPr>
            <a:t>Semester 2</a:t>
          </a:r>
          <a:endParaRPr lang="en-US" sz="2800" kern="1200" dirty="0">
            <a:latin typeface="Forte" panose="03060902040502070203" pitchFamily="66" charset="0"/>
          </a:endParaRPr>
        </a:p>
      </dsp:txBody>
      <dsp:txXfrm>
        <a:off x="3956050" y="17843"/>
        <a:ext cx="3467099" cy="685871"/>
      </dsp:txXfrm>
    </dsp:sp>
    <dsp:sp modelId="{D195138D-32C8-4213-9AA6-0E585F768ECB}">
      <dsp:nvSpPr>
        <dsp:cNvPr id="0" name=""/>
        <dsp:cNvSpPr/>
      </dsp:nvSpPr>
      <dsp:spPr>
        <a:xfrm>
          <a:off x="3956050" y="703714"/>
          <a:ext cx="3467099" cy="337154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Kewarganegaraan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Britannic Bold" panose="020B0903060703020204" pitchFamily="34" charset="0"/>
            </a:rPr>
            <a:t>Al Islam </a:t>
          </a:r>
          <a:r>
            <a:rPr lang="en-US" sz="1700" kern="1200" dirty="0" err="1" smtClean="0">
              <a:latin typeface="Britannic Bold" panose="020B0903060703020204" pitchFamily="34" charset="0"/>
            </a:rPr>
            <a:t>dan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Kemuhammadiyahan</a:t>
          </a:r>
          <a:r>
            <a:rPr lang="en-US" sz="1700" kern="1200" dirty="0" smtClean="0">
              <a:latin typeface="Britannic Bold" panose="020B0903060703020204" pitchFamily="34" charset="0"/>
            </a:rPr>
            <a:t> II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Pancasila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Filsafat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Ilmu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Teori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dan</a:t>
          </a:r>
          <a:r>
            <a:rPr lang="en-US" sz="1700" kern="1200" dirty="0" smtClean="0">
              <a:latin typeface="Britannic Bold" panose="020B0903060703020204" pitchFamily="34" charset="0"/>
            </a:rPr>
            <a:t> Model </a:t>
          </a:r>
          <a:r>
            <a:rPr lang="en-US" sz="17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700" kern="1200" dirty="0" smtClean="0">
              <a:latin typeface="Britannic Bold" panose="020B0903060703020204" pitchFamily="34" charset="0"/>
            </a:rPr>
            <a:t> AUD 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dan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Pengasuhan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700" kern="1200" dirty="0" smtClean="0">
              <a:latin typeface="Britannic Bold" panose="020B0903060703020204" pitchFamily="34" charset="0"/>
            </a:rPr>
            <a:t> NAM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Bahasa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Menggambar</a:t>
          </a:r>
          <a:endParaRPr lang="en-US" sz="1700" kern="1200" dirty="0">
            <a:latin typeface="Britannic Bold" panose="020B0903060703020204" pitchFamily="34" charset="0"/>
          </a:endParaRPr>
        </a:p>
      </dsp:txBody>
      <dsp:txXfrm>
        <a:off x="3956050" y="703714"/>
        <a:ext cx="3467099" cy="3371546"/>
      </dsp:txXfrm>
    </dsp:sp>
    <dsp:sp modelId="{F5212B03-10D1-437D-B7EE-38B826EFD68B}">
      <dsp:nvSpPr>
        <dsp:cNvPr id="0" name=""/>
        <dsp:cNvSpPr/>
      </dsp:nvSpPr>
      <dsp:spPr>
        <a:xfrm>
          <a:off x="7908544" y="17843"/>
          <a:ext cx="3467099" cy="68587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Forte" panose="03060902040502070203" pitchFamily="66" charset="0"/>
            </a:rPr>
            <a:t>Semester 3</a:t>
          </a:r>
          <a:endParaRPr lang="en-US" sz="2800" kern="1200" dirty="0">
            <a:latin typeface="Forte" panose="03060902040502070203" pitchFamily="66" charset="0"/>
          </a:endParaRPr>
        </a:p>
      </dsp:txBody>
      <dsp:txXfrm>
        <a:off x="7908544" y="17843"/>
        <a:ext cx="3467099" cy="685871"/>
      </dsp:txXfrm>
    </dsp:sp>
    <dsp:sp modelId="{3A75D33F-FDEE-4FF6-81B0-FBED617F87C0}">
      <dsp:nvSpPr>
        <dsp:cNvPr id="0" name=""/>
        <dsp:cNvSpPr/>
      </dsp:nvSpPr>
      <dsp:spPr>
        <a:xfrm>
          <a:off x="7908544" y="703714"/>
          <a:ext cx="3467099" cy="337154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>
              <a:latin typeface="Britannic Bold" panose="020B0903060703020204" pitchFamily="34" charset="0"/>
            </a:rPr>
            <a:t>Al Islam </a:t>
          </a:r>
          <a:r>
            <a:rPr lang="en-US" sz="1700" kern="1200" dirty="0" err="1" smtClean="0">
              <a:latin typeface="Britannic Bold" panose="020B0903060703020204" pitchFamily="34" charset="0"/>
            </a:rPr>
            <a:t>dan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Kemuhammadiyahan</a:t>
          </a:r>
          <a:r>
            <a:rPr lang="en-US" sz="1700" kern="1200" dirty="0" smtClean="0">
              <a:latin typeface="Britannic Bold" panose="020B0903060703020204" pitchFamily="34" charset="0"/>
            </a:rPr>
            <a:t> III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Psikologi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Perkembangan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Sosial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Emosional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Fisik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Motorik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Kognitif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Kurikulum</a:t>
          </a:r>
          <a:r>
            <a:rPr lang="en-US" sz="1700" kern="1200" dirty="0" smtClean="0">
              <a:latin typeface="Britannic Bold" panose="020B0903060703020204" pitchFamily="34" charset="0"/>
            </a:rPr>
            <a:t> PAUD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Analisis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Permasalahan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Anak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Karakter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Berbasis</a:t>
          </a:r>
          <a:r>
            <a:rPr lang="en-US" sz="1700" kern="1200" dirty="0" smtClean="0">
              <a:latin typeface="Britannic Bold" panose="020B0903060703020204" pitchFamily="34" charset="0"/>
            </a:rPr>
            <a:t> </a:t>
          </a:r>
          <a:r>
            <a:rPr lang="en-US" sz="1700" kern="1200" dirty="0" err="1" smtClean="0">
              <a:latin typeface="Britannic Bold" panose="020B0903060703020204" pitchFamily="34" charset="0"/>
            </a:rPr>
            <a:t>Budaya</a:t>
          </a:r>
          <a:endParaRPr lang="en-US" sz="1700" kern="1200" dirty="0">
            <a:latin typeface="Britannic Bold" panose="020B0903060703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>
              <a:latin typeface="Britannic Bold" panose="020B0903060703020204" pitchFamily="34" charset="0"/>
            </a:rPr>
            <a:t>Neurosains</a:t>
          </a:r>
          <a:r>
            <a:rPr lang="en-US" sz="1700" kern="1200" dirty="0" smtClean="0">
              <a:latin typeface="Britannic Bold" panose="020B0903060703020204" pitchFamily="34" charset="0"/>
            </a:rPr>
            <a:t> AUD</a:t>
          </a:r>
          <a:endParaRPr lang="en-US" sz="1700" kern="1200" dirty="0">
            <a:latin typeface="Britannic Bold" panose="020B0903060703020204" pitchFamily="34" charset="0"/>
          </a:endParaRPr>
        </a:p>
      </dsp:txBody>
      <dsp:txXfrm>
        <a:off x="7908544" y="703714"/>
        <a:ext cx="3467099" cy="3371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CD06C-297A-45EC-8B7F-39756CFA8361}">
      <dsp:nvSpPr>
        <dsp:cNvPr id="0" name=""/>
        <dsp:cNvSpPr/>
      </dsp:nvSpPr>
      <dsp:spPr>
        <a:xfrm rot="16200000">
          <a:off x="-208603" y="209996"/>
          <a:ext cx="4042305" cy="362231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Forte" panose="03060902040502070203" pitchFamily="66" charset="0"/>
            </a:rPr>
            <a:t>Semester 4</a:t>
          </a:r>
          <a:endParaRPr lang="en-US" sz="2800" kern="1200" dirty="0">
            <a:latin typeface="Forte" panose="03060902040502070203" pitchFamily="66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Britannic Bold" panose="020B0903060703020204" pitchFamily="34" charset="0"/>
            </a:rPr>
            <a:t>Al Islam </a:t>
          </a:r>
          <a:r>
            <a:rPr lang="en-US" sz="1300" kern="1200" dirty="0" err="1" smtClean="0">
              <a:latin typeface="Britannic Bold" panose="020B0903060703020204" pitchFamily="34" charset="0"/>
            </a:rPr>
            <a:t>dan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Kemuhammadiyahan</a:t>
          </a:r>
          <a:r>
            <a:rPr lang="en-US" sz="1300" kern="1200" dirty="0" smtClean="0">
              <a:latin typeface="Britannic Bold" panose="020B0903060703020204" pitchFamily="34" charset="0"/>
            </a:rPr>
            <a:t> IV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Britannic Bold" panose="020B0903060703020204" pitchFamily="34" charset="0"/>
            </a:rPr>
            <a:t>Microteaching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Seni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Manajemen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Kreativitas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Britannic Bold" panose="020B0903060703020204" pitchFamily="34" charset="0"/>
            </a:rPr>
            <a:t>Media </a:t>
          </a:r>
          <a:r>
            <a:rPr lang="en-US" sz="13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Strategi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300" kern="1200" dirty="0" smtClean="0">
              <a:latin typeface="Britannic Bold" panose="020B0903060703020204" pitchFamily="34" charset="0"/>
            </a:rPr>
            <a:t> PAUD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Inklusi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Supervisi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dan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Evaluasi</a:t>
          </a:r>
          <a:r>
            <a:rPr lang="en-US" sz="1300" kern="1200" dirty="0" smtClean="0">
              <a:latin typeface="Britannic Bold" panose="020B0903060703020204" pitchFamily="34" charset="0"/>
            </a:rPr>
            <a:t> PAUD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Anak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Berkebutuhan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Khusus</a:t>
          </a:r>
          <a:endParaRPr lang="en-US" sz="1300" kern="1200" dirty="0">
            <a:latin typeface="Britannic Bold" panose="020B0903060703020204" pitchFamily="34" charset="0"/>
          </a:endParaRPr>
        </a:p>
      </dsp:txBody>
      <dsp:txXfrm rot="5400000">
        <a:off x="1394" y="808460"/>
        <a:ext cx="3622311" cy="2425383"/>
      </dsp:txXfrm>
    </dsp:sp>
    <dsp:sp modelId="{6A3E18A8-6354-420A-B4AA-173969C6D072}">
      <dsp:nvSpPr>
        <dsp:cNvPr id="0" name=""/>
        <dsp:cNvSpPr/>
      </dsp:nvSpPr>
      <dsp:spPr>
        <a:xfrm rot="16200000">
          <a:off x="3685381" y="209996"/>
          <a:ext cx="4042305" cy="362231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Forte" panose="03060902040502070203" pitchFamily="66" charset="0"/>
            </a:rPr>
            <a:t>Semester 5</a:t>
          </a:r>
          <a:endParaRPr lang="en-US" sz="2800" kern="1200" dirty="0">
            <a:latin typeface="Forte" panose="03060902040502070203" pitchFamily="66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Britannic Bold" panose="020B0903060703020204" pitchFamily="34" charset="0"/>
            </a:rPr>
            <a:t>Al Islam </a:t>
          </a:r>
          <a:r>
            <a:rPr lang="en-US" sz="1300" kern="1200" dirty="0" err="1" smtClean="0">
              <a:latin typeface="Britannic Bold" panose="020B0903060703020204" pitchFamily="34" charset="0"/>
            </a:rPr>
            <a:t>dan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Kemuhammadiyahan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Britannic Bold" panose="020B0903060703020204" pitchFamily="34" charset="0"/>
            </a:rPr>
            <a:t>PLP (</a:t>
          </a:r>
          <a:r>
            <a:rPr lang="en-US" sz="1300" kern="1200" dirty="0" err="1" smtClean="0">
              <a:latin typeface="Britannic Bold" panose="020B0903060703020204" pitchFamily="34" charset="0"/>
            </a:rPr>
            <a:t>Pengenalan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Lapangan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Persekolahan</a:t>
          </a:r>
          <a:r>
            <a:rPr lang="en-US" sz="1300" kern="1200" dirty="0" smtClean="0">
              <a:latin typeface="Britannic Bold" panose="020B0903060703020204" pitchFamily="34" charset="0"/>
            </a:rPr>
            <a:t>) </a:t>
          </a:r>
          <a:r>
            <a:rPr lang="en-US" sz="1300" kern="1200" dirty="0" err="1" smtClean="0">
              <a:latin typeface="Britannic Bold" panose="020B0903060703020204" pitchFamily="34" charset="0"/>
            </a:rPr>
            <a:t>Dasar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Penilaian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300" kern="1200" dirty="0" smtClean="0">
              <a:latin typeface="Britannic Bold" panose="020B0903060703020204" pitchFamily="34" charset="0"/>
            </a:rPr>
            <a:t> PAUD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Pengembangan</a:t>
          </a:r>
          <a:r>
            <a:rPr lang="en-US" sz="1300" kern="1200" dirty="0" smtClean="0">
              <a:latin typeface="Britannic Bold" panose="020B0903060703020204" pitchFamily="34" charset="0"/>
            </a:rPr>
            <a:t> Media </a:t>
          </a:r>
          <a:r>
            <a:rPr lang="en-US" sz="1300" kern="1200" dirty="0" err="1" smtClean="0">
              <a:latin typeface="Britannic Bold" panose="020B0903060703020204" pitchFamily="34" charset="0"/>
            </a:rPr>
            <a:t>berbasis</a:t>
          </a:r>
          <a:r>
            <a:rPr lang="en-US" sz="1300" kern="1200" dirty="0" smtClean="0">
              <a:latin typeface="Britannic Bold" panose="020B0903060703020204" pitchFamily="34" charset="0"/>
            </a:rPr>
            <a:t> IT 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Sains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Kesehatan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dan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Gizi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Bermain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dan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Permainan</a:t>
          </a:r>
          <a:r>
            <a:rPr lang="en-US" sz="1300" kern="1200" dirty="0" smtClean="0">
              <a:latin typeface="Britannic Bold" panose="020B0903060703020204" pitchFamily="34" charset="0"/>
            </a:rPr>
            <a:t> AUD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 smtClean="0">
              <a:latin typeface="Britannic Bold" panose="020B0903060703020204" pitchFamily="34" charset="0"/>
            </a:rPr>
            <a:t>Perencanaan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Pembelajaran</a:t>
          </a:r>
          <a:r>
            <a:rPr lang="en-US" sz="1300" kern="1200" dirty="0" smtClean="0">
              <a:latin typeface="Britannic Bold" panose="020B0903060703020204" pitchFamily="34" charset="0"/>
            </a:rPr>
            <a:t> PAUD </a:t>
          </a:r>
          <a:endParaRPr lang="en-US" sz="1300" kern="1200" dirty="0">
            <a:latin typeface="Britannic Bold" panose="020B0903060703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latin typeface="Britannic Bold" panose="020B0903060703020204" pitchFamily="34" charset="0"/>
            </a:rPr>
            <a:t>Seminar </a:t>
          </a:r>
          <a:r>
            <a:rPr lang="en-US" sz="1300" kern="1200" dirty="0" err="1" smtClean="0">
              <a:latin typeface="Britannic Bold" panose="020B0903060703020204" pitchFamily="34" charset="0"/>
            </a:rPr>
            <a:t>Kemuhammadiyahan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dan</a:t>
          </a:r>
          <a:r>
            <a:rPr lang="en-US" sz="1300" kern="1200" dirty="0" smtClean="0">
              <a:latin typeface="Britannic Bold" panose="020B0903060703020204" pitchFamily="34" charset="0"/>
            </a:rPr>
            <a:t> </a:t>
          </a:r>
          <a:r>
            <a:rPr lang="en-US" sz="1300" kern="1200" dirty="0" err="1" smtClean="0">
              <a:latin typeface="Britannic Bold" panose="020B0903060703020204" pitchFamily="34" charset="0"/>
            </a:rPr>
            <a:t>Ke'Aisyiyahan</a:t>
          </a:r>
          <a:r>
            <a:rPr lang="en-US" sz="1300" kern="1200" dirty="0" smtClean="0">
              <a:latin typeface="Britannic Bold" panose="020B0903060703020204" pitchFamily="34" charset="0"/>
            </a:rPr>
            <a:t> PAUD</a:t>
          </a:r>
          <a:endParaRPr lang="en-US" sz="1300" kern="1200" dirty="0">
            <a:latin typeface="Britannic Bold" panose="020B0903060703020204" pitchFamily="34" charset="0"/>
          </a:endParaRPr>
        </a:p>
      </dsp:txBody>
      <dsp:txXfrm rot="5400000">
        <a:off x="3895378" y="808460"/>
        <a:ext cx="3622311" cy="2425383"/>
      </dsp:txXfrm>
    </dsp:sp>
    <dsp:sp modelId="{BE92D376-F24A-4C52-A95F-AD322EDAED67}">
      <dsp:nvSpPr>
        <dsp:cNvPr id="0" name=""/>
        <dsp:cNvSpPr/>
      </dsp:nvSpPr>
      <dsp:spPr>
        <a:xfrm rot="16200000">
          <a:off x="7579365" y="209996"/>
          <a:ext cx="4042305" cy="3622311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ritannic Bold" panose="020B0903060703020204" pitchFamily="34" charset="0"/>
            </a:rPr>
            <a:t>Semester 6</a:t>
          </a:r>
          <a:endParaRPr lang="en-US" sz="2800" kern="1200" dirty="0">
            <a:latin typeface="Britannic Bold" panose="020B0903060703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Britannic Bold" panose="020B0903060703020204" pitchFamily="34" charset="0"/>
            </a:rPr>
            <a:t>Al Islam </a:t>
          </a:r>
          <a:r>
            <a:rPr lang="en-US" sz="1800" kern="1200" dirty="0" err="1" smtClean="0">
              <a:latin typeface="Britannic Bold" panose="020B0903060703020204" pitchFamily="34" charset="0"/>
            </a:rPr>
            <a:t>dan</a:t>
          </a:r>
          <a:r>
            <a:rPr lang="en-US" sz="1800" kern="1200" dirty="0" smtClean="0">
              <a:latin typeface="Britannic Bold" panose="020B0903060703020204" pitchFamily="34" charset="0"/>
            </a:rPr>
            <a:t> </a:t>
          </a:r>
          <a:r>
            <a:rPr lang="en-US" sz="1800" kern="1200" dirty="0" err="1" smtClean="0">
              <a:latin typeface="Britannic Bold" panose="020B0903060703020204" pitchFamily="34" charset="0"/>
            </a:rPr>
            <a:t>Kemuhammadiyahan</a:t>
          </a:r>
          <a:r>
            <a:rPr lang="en-US" sz="1800" kern="1200" dirty="0" smtClean="0">
              <a:latin typeface="Britannic Bold" panose="020B0903060703020204" pitchFamily="34" charset="0"/>
            </a:rPr>
            <a:t> VI</a:t>
          </a:r>
          <a:endParaRPr lang="en-US" sz="1800" kern="1200" dirty="0">
            <a:latin typeface="Britannic Bold" panose="020B0903060703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Britannic Bold" panose="020B0903060703020204" pitchFamily="34" charset="0"/>
            </a:rPr>
            <a:t>Kewirausahaan</a:t>
          </a:r>
          <a:endParaRPr lang="en-US" sz="1800" kern="1200" dirty="0">
            <a:latin typeface="Britannic Bold" panose="020B0903060703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Britannic Bold" panose="020B0903060703020204" pitchFamily="34" charset="0"/>
            </a:rPr>
            <a:t>PLP (</a:t>
          </a:r>
          <a:r>
            <a:rPr lang="en-US" sz="1800" kern="1200" dirty="0" err="1" smtClean="0">
              <a:latin typeface="Britannic Bold" panose="020B0903060703020204" pitchFamily="34" charset="0"/>
            </a:rPr>
            <a:t>Pengenalan</a:t>
          </a:r>
          <a:r>
            <a:rPr lang="en-US" sz="1800" kern="1200" dirty="0" smtClean="0">
              <a:latin typeface="Britannic Bold" panose="020B0903060703020204" pitchFamily="34" charset="0"/>
            </a:rPr>
            <a:t> </a:t>
          </a:r>
          <a:r>
            <a:rPr lang="en-US" sz="1800" kern="1200" dirty="0" err="1" smtClean="0">
              <a:latin typeface="Britannic Bold" panose="020B0903060703020204" pitchFamily="34" charset="0"/>
            </a:rPr>
            <a:t>Lapangan</a:t>
          </a:r>
          <a:r>
            <a:rPr lang="en-US" sz="1800" kern="1200" dirty="0" smtClean="0">
              <a:latin typeface="Britannic Bold" panose="020B0903060703020204" pitchFamily="34" charset="0"/>
            </a:rPr>
            <a:t> </a:t>
          </a:r>
          <a:r>
            <a:rPr lang="en-US" sz="1800" kern="1200" dirty="0" err="1" smtClean="0">
              <a:latin typeface="Britannic Bold" panose="020B0903060703020204" pitchFamily="34" charset="0"/>
            </a:rPr>
            <a:t>Persekolahan</a:t>
          </a:r>
          <a:r>
            <a:rPr lang="en-US" sz="1800" kern="1200" dirty="0" smtClean="0">
              <a:latin typeface="Britannic Bold" panose="020B0903060703020204" pitchFamily="34" charset="0"/>
            </a:rPr>
            <a:t>) </a:t>
          </a:r>
          <a:r>
            <a:rPr lang="en-US" sz="1800" kern="1200" dirty="0" err="1" smtClean="0">
              <a:latin typeface="Britannic Bold" panose="020B0903060703020204" pitchFamily="34" charset="0"/>
            </a:rPr>
            <a:t>Lanjut</a:t>
          </a:r>
          <a:endParaRPr lang="en-US" sz="1800" kern="1200" dirty="0">
            <a:latin typeface="Britannic Bold" panose="020B0903060703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Britannic Bold" panose="020B0903060703020204" pitchFamily="34" charset="0"/>
            </a:rPr>
            <a:t>Metodologi</a:t>
          </a:r>
          <a:r>
            <a:rPr lang="en-US" sz="1800" kern="1200" dirty="0" smtClean="0">
              <a:latin typeface="Britannic Bold" panose="020B0903060703020204" pitchFamily="34" charset="0"/>
            </a:rPr>
            <a:t> </a:t>
          </a:r>
          <a:r>
            <a:rPr lang="en-US" sz="1800" kern="1200" dirty="0" err="1" smtClean="0">
              <a:latin typeface="Britannic Bold" panose="020B0903060703020204" pitchFamily="34" charset="0"/>
            </a:rPr>
            <a:t>Penelitian</a:t>
          </a:r>
          <a:r>
            <a:rPr lang="en-US" sz="1800" kern="1200" dirty="0" smtClean="0">
              <a:latin typeface="Britannic Bold" panose="020B0903060703020204" pitchFamily="34" charset="0"/>
            </a:rPr>
            <a:t> </a:t>
          </a:r>
          <a:r>
            <a:rPr lang="en-US" sz="1800" kern="1200" dirty="0" err="1" smtClean="0">
              <a:latin typeface="Britannic Bold" panose="020B0903060703020204" pitchFamily="34" charset="0"/>
            </a:rPr>
            <a:t>Pendidikan</a:t>
          </a:r>
          <a:r>
            <a:rPr lang="en-US" sz="1800" kern="1200" dirty="0" smtClean="0">
              <a:latin typeface="Britannic Bold" panose="020B0903060703020204" pitchFamily="34" charset="0"/>
            </a:rPr>
            <a:t> AUD</a:t>
          </a:r>
          <a:endParaRPr lang="en-US" sz="1800" kern="1200" dirty="0">
            <a:latin typeface="Britannic Bold" panose="020B0903060703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Britannic Bold" panose="020B0903060703020204" pitchFamily="34" charset="0"/>
            </a:rPr>
            <a:t>Statistika</a:t>
          </a:r>
          <a:endParaRPr lang="en-US" sz="1800" kern="1200" dirty="0">
            <a:latin typeface="Britannic Bold" panose="020B0903060703020204" pitchFamily="34" charset="0"/>
          </a:endParaRPr>
        </a:p>
      </dsp:txBody>
      <dsp:txXfrm rot="5400000">
        <a:off x="7789362" y="808460"/>
        <a:ext cx="3622311" cy="24253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4A09C-3489-4232-81EC-CF01EF4D053D}">
      <dsp:nvSpPr>
        <dsp:cNvPr id="0" name=""/>
        <dsp:cNvSpPr/>
      </dsp:nvSpPr>
      <dsp:spPr>
        <a:xfrm>
          <a:off x="4328159" y="491"/>
          <a:ext cx="6492240" cy="19158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Britannic Bold" panose="020B0903060703020204" pitchFamily="34" charset="0"/>
            </a:rPr>
            <a:t>Konfrehensif</a:t>
          </a:r>
          <a:r>
            <a:rPr lang="en-US" sz="2900" kern="1200" dirty="0" smtClean="0">
              <a:latin typeface="Britannic Bold" panose="020B0903060703020204" pitchFamily="34" charset="0"/>
            </a:rPr>
            <a:t> AIK</a:t>
          </a:r>
          <a:endParaRPr lang="en-US" sz="2900" kern="1200" dirty="0">
            <a:latin typeface="Britannic Bold" panose="020B090306070302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Britannic Bold" panose="020B0903060703020204" pitchFamily="34" charset="0"/>
            </a:rPr>
            <a:t>P2K / KKN </a:t>
          </a:r>
          <a:r>
            <a:rPr lang="en-US" sz="2900" kern="1200" dirty="0" err="1" smtClean="0">
              <a:latin typeface="Britannic Bold" panose="020B0903060703020204" pitchFamily="34" charset="0"/>
            </a:rPr>
            <a:t>Pendidikan</a:t>
          </a:r>
          <a:endParaRPr lang="en-US" sz="2900" kern="1200" dirty="0">
            <a:latin typeface="Britannic Bold" panose="020B090306070302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Britannic Bold" panose="020B0903060703020204" pitchFamily="34" charset="0"/>
            </a:rPr>
            <a:t>Seminal Proposal </a:t>
          </a:r>
          <a:r>
            <a:rPr lang="en-US" sz="2900" kern="1200" dirty="0" err="1" smtClean="0">
              <a:latin typeface="Britannic Bold" panose="020B0903060703020204" pitchFamily="34" charset="0"/>
            </a:rPr>
            <a:t>Penelitian</a:t>
          </a:r>
          <a:r>
            <a:rPr lang="en-US" sz="2900" kern="1200" dirty="0" smtClean="0">
              <a:latin typeface="Britannic Bold" panose="020B0903060703020204" pitchFamily="34" charset="0"/>
            </a:rPr>
            <a:t> AUD</a:t>
          </a:r>
          <a:endParaRPr lang="en-US" sz="2900" kern="1200" dirty="0">
            <a:latin typeface="Britannic Bold" panose="020B0903060703020204" pitchFamily="34" charset="0"/>
          </a:endParaRPr>
        </a:p>
      </dsp:txBody>
      <dsp:txXfrm>
        <a:off x="4328159" y="239975"/>
        <a:ext cx="5773788" cy="1436903"/>
      </dsp:txXfrm>
    </dsp:sp>
    <dsp:sp modelId="{079E928E-1F2E-4021-A233-012569C955CB}">
      <dsp:nvSpPr>
        <dsp:cNvPr id="0" name=""/>
        <dsp:cNvSpPr/>
      </dsp:nvSpPr>
      <dsp:spPr>
        <a:xfrm>
          <a:off x="0" y="491"/>
          <a:ext cx="4328160" cy="1915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>
              <a:latin typeface="Forte" panose="03060902040502070203" pitchFamily="66" charset="0"/>
            </a:rPr>
            <a:t>Semester 7</a:t>
          </a:r>
          <a:endParaRPr lang="en-US" sz="6400" kern="1200" dirty="0">
            <a:latin typeface="Forte" panose="03060902040502070203" pitchFamily="66" charset="0"/>
          </a:endParaRPr>
        </a:p>
      </dsp:txBody>
      <dsp:txXfrm>
        <a:off x="93525" y="94016"/>
        <a:ext cx="4141110" cy="1728821"/>
      </dsp:txXfrm>
    </dsp:sp>
    <dsp:sp modelId="{91CA12AE-B92E-48DD-AC46-1473CF2BA719}">
      <dsp:nvSpPr>
        <dsp:cNvPr id="0" name=""/>
        <dsp:cNvSpPr/>
      </dsp:nvSpPr>
      <dsp:spPr>
        <a:xfrm>
          <a:off x="4328159" y="2107950"/>
          <a:ext cx="6492240" cy="19158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Britannic Bold" panose="020B0903060703020204" pitchFamily="34" charset="0"/>
            </a:rPr>
            <a:t>Skripsi</a:t>
          </a:r>
          <a:endParaRPr lang="en-US" sz="2900" kern="1200" dirty="0">
            <a:latin typeface="Britannic Bold" panose="020B0903060703020204" pitchFamily="34" charset="0"/>
          </a:endParaRPr>
        </a:p>
      </dsp:txBody>
      <dsp:txXfrm>
        <a:off x="4328159" y="2347434"/>
        <a:ext cx="5773788" cy="1436903"/>
      </dsp:txXfrm>
    </dsp:sp>
    <dsp:sp modelId="{0D82C29C-A989-4E5F-A4D1-12D3B75E5688}">
      <dsp:nvSpPr>
        <dsp:cNvPr id="0" name=""/>
        <dsp:cNvSpPr/>
      </dsp:nvSpPr>
      <dsp:spPr>
        <a:xfrm>
          <a:off x="0" y="2107950"/>
          <a:ext cx="4328160" cy="1915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>
              <a:latin typeface="Forte" panose="03060902040502070203" pitchFamily="66" charset="0"/>
            </a:rPr>
            <a:t>Semester 8</a:t>
          </a:r>
          <a:endParaRPr lang="en-US" sz="6400" kern="1200" dirty="0">
            <a:latin typeface="Forte" panose="03060902040502070203" pitchFamily="66" charset="0"/>
          </a:endParaRPr>
        </a:p>
      </dsp:txBody>
      <dsp:txXfrm>
        <a:off x="93525" y="2201475"/>
        <a:ext cx="4141110" cy="1728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937" y="1803405"/>
            <a:ext cx="9448800" cy="1825096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7200" b="1" cap="none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PROFIL PROGRAM STUDI </a:t>
            </a:r>
            <a:endParaRPr lang="en-US" sz="7200" b="1" cap="none" dirty="0">
              <a:ln/>
              <a:solidFill>
                <a:schemeClr val="accent3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333" y="3632201"/>
            <a:ext cx="10972800" cy="68580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 smtClean="0">
                <a:ln/>
                <a:solidFill>
                  <a:schemeClr val="accent4"/>
                </a:solidFill>
                <a:latin typeface="Britannic Bold" panose="020B0903060703020204" pitchFamily="34" charset="0"/>
              </a:rPr>
              <a:t>PENDIDIKAN GURU PENDIDIKAN ANAK USIA DINI (PG PAUD)</a:t>
            </a:r>
            <a:endParaRPr lang="en-US" sz="3200" b="1" dirty="0">
              <a:ln/>
              <a:solidFill>
                <a:schemeClr val="accent4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68" y="127000"/>
            <a:ext cx="2412296" cy="238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0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534" y="137840"/>
            <a:ext cx="8610600" cy="945893"/>
          </a:xfrm>
        </p:spPr>
        <p:txBody>
          <a:bodyPr/>
          <a:lstStyle/>
          <a:p>
            <a:r>
              <a:rPr lang="en-US" dirty="0" err="1" smtClean="0">
                <a:latin typeface="Britannic Bold" panose="020B0903060703020204" pitchFamily="34" charset="0"/>
              </a:rPr>
              <a:t>Kegiatan</a:t>
            </a:r>
            <a:r>
              <a:rPr lang="en-US" dirty="0" smtClean="0">
                <a:latin typeface="Britannic Bold" panose="020B0903060703020204" pitchFamily="34" charset="0"/>
              </a:rPr>
              <a:t> </a:t>
            </a:r>
            <a:r>
              <a:rPr lang="en-US" dirty="0" err="1" smtClean="0">
                <a:latin typeface="Britannic Bold" panose="020B0903060703020204" pitchFamily="34" charset="0"/>
              </a:rPr>
              <a:t>Kemahasiswaan</a:t>
            </a:r>
            <a:endParaRPr lang="en-US" dirty="0">
              <a:latin typeface="Britannic Bold" panose="020B0903060703020204" pitchFamily="34" charset="0"/>
            </a:endParaRPr>
          </a:p>
        </p:txBody>
      </p:sp>
      <p:pic>
        <p:nvPicPr>
          <p:cNvPr id="4" name="WhatsApp Video 2024-02-05 at 16.01.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982133"/>
            <a:ext cx="10016067" cy="5447773"/>
          </a:xfrm>
        </p:spPr>
      </p:pic>
    </p:spTree>
    <p:extLst>
      <p:ext uri="{BB962C8B-B14F-4D97-AF65-F5344CB8AC3E}">
        <p14:creationId xmlns:p14="http://schemas.microsoft.com/office/powerpoint/2010/main" val="27185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0"/>
            <a:ext cx="2412296" cy="238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16467"/>
            <a:ext cx="8610600" cy="1540934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800" b="1" cap="none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VISI</a:t>
            </a:r>
            <a:r>
              <a:rPr lang="en-US" sz="8000" b="1" cap="none" dirty="0" smtClean="0">
                <a:ln/>
                <a:solidFill>
                  <a:schemeClr val="accent3"/>
                </a:solidFill>
                <a:latin typeface="Bauhaus 93" panose="04030905020B02020C02" pitchFamily="82" charset="0"/>
              </a:rPr>
              <a:t> </a:t>
            </a:r>
            <a:endParaRPr lang="en-US" sz="8000" b="1" cap="none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Britannic Bold" panose="020B0903060703020204" pitchFamily="34" charset="0"/>
              </a:rPr>
              <a:t>Menjadi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smtClean="0">
                <a:latin typeface="Britannic Bold" panose="020B0903060703020204" pitchFamily="34" charset="0"/>
              </a:rPr>
              <a:t>Program </a:t>
            </a:r>
            <a:r>
              <a:rPr lang="en-US" sz="4000" dirty="0" err="1" smtClean="0">
                <a:latin typeface="Britannic Bold" panose="020B0903060703020204" pitchFamily="34" charset="0"/>
              </a:rPr>
              <a:t>Studi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>
                <a:latin typeface="Britannic Bold" panose="020B0903060703020204" pitchFamily="34" charset="0"/>
              </a:rPr>
              <a:t>yang </a:t>
            </a:r>
            <a:r>
              <a:rPr lang="en-US" sz="4000" dirty="0" err="1">
                <a:latin typeface="Britannic Bold" panose="020B0903060703020204" pitchFamily="34" charset="0"/>
              </a:rPr>
              <a:t>menghasilkan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Tenaga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Profesional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berbasis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Penelitian</a:t>
            </a:r>
            <a:r>
              <a:rPr lang="en-US" sz="4000" dirty="0">
                <a:latin typeface="Britannic Bold" panose="020B0903060703020204" pitchFamily="34" charset="0"/>
              </a:rPr>
              <a:t> di </a:t>
            </a:r>
            <a:r>
              <a:rPr lang="en-US" sz="4000" dirty="0" err="1">
                <a:latin typeface="Britannic Bold" panose="020B0903060703020204" pitchFamily="34" charset="0"/>
              </a:rPr>
              <a:t>bidang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Pendidikan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Anak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Usia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Dini</a:t>
            </a:r>
            <a:r>
              <a:rPr lang="en-US" sz="4000" dirty="0">
                <a:latin typeface="Britannic Bold" panose="020B0903060703020204" pitchFamily="34" charset="0"/>
              </a:rPr>
              <a:t> yang </a:t>
            </a:r>
            <a:r>
              <a:rPr lang="en-US" sz="4000" dirty="0" err="1">
                <a:latin typeface="Britannic Bold" panose="020B0903060703020204" pitchFamily="34" charset="0"/>
              </a:rPr>
              <a:t>menguasai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Teknologi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Informasi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dan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Komunikasi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serta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Inovasi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Pembelajaran</a:t>
            </a:r>
            <a:r>
              <a:rPr lang="en-US" sz="4000" dirty="0" smtClean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Pendidikan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Anak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Usia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latin typeface="Britannic Bold" panose="020B0903060703020204" pitchFamily="34" charset="0"/>
              </a:rPr>
              <a:t>Dini</a:t>
            </a:r>
            <a:r>
              <a:rPr lang="en-US" sz="4000" dirty="0">
                <a:latin typeface="Britannic Bold" panose="020B0903060703020204" pitchFamily="34" charset="0"/>
              </a:rPr>
              <a:t> yang </a:t>
            </a:r>
            <a:r>
              <a:rPr lang="en-US" sz="4000" dirty="0" err="1">
                <a:latin typeface="Britannic Bold" panose="020B0903060703020204" pitchFamily="34" charset="0"/>
              </a:rPr>
              <a:t>bernafaskan</a:t>
            </a:r>
            <a:r>
              <a:rPr lang="en-US" sz="4000" dirty="0">
                <a:latin typeface="Britannic Bold" panose="020B0903060703020204" pitchFamily="34" charset="0"/>
              </a:rPr>
              <a:t> </a:t>
            </a:r>
            <a:r>
              <a:rPr lang="en-US" sz="4000" dirty="0" err="1" smtClean="0">
                <a:latin typeface="Britannic Bold" panose="020B0903060703020204" pitchFamily="34" charset="0"/>
              </a:rPr>
              <a:t>Nilai-nilai</a:t>
            </a:r>
            <a:r>
              <a:rPr lang="en-US" sz="4000" dirty="0" smtClean="0">
                <a:latin typeface="Britannic Bold" panose="020B0903060703020204" pitchFamily="34" charset="0"/>
              </a:rPr>
              <a:t> Islam</a:t>
            </a:r>
            <a:endParaRPr lang="en-US" sz="40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800" b="1" cap="none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MISI</a:t>
            </a:r>
            <a:endParaRPr lang="en-US" sz="6000" b="1" cap="none" dirty="0">
              <a:ln/>
              <a:solidFill>
                <a:schemeClr val="accent3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90907"/>
          </a:xfrm>
        </p:spPr>
        <p:txBody>
          <a:bodyPr>
            <a:noAutofit/>
          </a:bodyPr>
          <a:lstStyle/>
          <a:p>
            <a:r>
              <a:rPr lang="en-US" sz="2000" dirty="0" err="1">
                <a:latin typeface="Britannic Bold" panose="020B0903060703020204" pitchFamily="34" charset="0"/>
              </a:rPr>
              <a:t>Menyelenggarakan</a:t>
            </a:r>
            <a:r>
              <a:rPr lang="en-US" sz="2000" dirty="0">
                <a:latin typeface="Britannic Bold" panose="020B0903060703020204" pitchFamily="34" charset="0"/>
              </a:rPr>
              <a:t> proses </a:t>
            </a:r>
            <a:r>
              <a:rPr lang="en-US" sz="2000" dirty="0" err="1">
                <a:latin typeface="Britannic Bold" panose="020B0903060703020204" pitchFamily="34" charset="0"/>
              </a:rPr>
              <a:t>pendidikan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sesuai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dengan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kompetensi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bidang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keilmuan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Pendidikan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Anak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Usia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Dini</a:t>
            </a:r>
            <a:r>
              <a:rPr lang="en-US" sz="2000" dirty="0">
                <a:latin typeface="Britannic Bold" panose="020B0903060703020204" pitchFamily="34" charset="0"/>
              </a:rPr>
              <a:t>.</a:t>
            </a:r>
          </a:p>
          <a:p>
            <a:r>
              <a:rPr lang="en-US" sz="2000" dirty="0" err="1">
                <a:latin typeface="Britannic Bold" panose="020B0903060703020204" pitchFamily="34" charset="0"/>
              </a:rPr>
              <a:t>Melaksanakan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kegiatan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penelitian</a:t>
            </a:r>
            <a:r>
              <a:rPr lang="en-US" sz="2000" dirty="0">
                <a:latin typeface="Britannic Bold" panose="020B0903060703020204" pitchFamily="34" charset="0"/>
              </a:rPr>
              <a:t> yang </a:t>
            </a:r>
            <a:r>
              <a:rPr lang="en-US" sz="2000" dirty="0" err="1">
                <a:latin typeface="Britannic Bold" panose="020B0903060703020204" pitchFamily="34" charset="0"/>
              </a:rPr>
              <a:t>berkaitan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dengan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pengembangan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keilmuan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pengajaran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Pendidikan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Anak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Usia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Dini</a:t>
            </a:r>
            <a:r>
              <a:rPr lang="en-US" sz="2000" dirty="0">
                <a:latin typeface="Britannic Bold" panose="020B0903060703020204" pitchFamily="34" charset="0"/>
              </a:rPr>
              <a:t>.</a:t>
            </a:r>
          </a:p>
          <a:p>
            <a:r>
              <a:rPr lang="en-US" sz="2000" dirty="0" err="1">
                <a:latin typeface="Britannic Bold" panose="020B0903060703020204" pitchFamily="34" charset="0"/>
              </a:rPr>
              <a:t>Menyelenggarakan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kegiatan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pengabdian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kepada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masyarakat</a:t>
            </a:r>
            <a:r>
              <a:rPr lang="en-US" sz="2000" dirty="0">
                <a:latin typeface="Britannic Bold" panose="020B0903060703020204" pitchFamily="34" charset="0"/>
              </a:rPr>
              <a:t> yang </a:t>
            </a:r>
            <a:r>
              <a:rPr lang="en-US" sz="2000" dirty="0" err="1">
                <a:latin typeface="Britannic Bold" panose="020B0903060703020204" pitchFamily="34" charset="0"/>
              </a:rPr>
              <a:t>berorientasi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pada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pengembangan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profesionalisme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sebagai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tenaga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pendidik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dibidang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Pendidikan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Anak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Usia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Dini</a:t>
            </a:r>
            <a:r>
              <a:rPr lang="en-US" sz="2000" dirty="0">
                <a:latin typeface="Britannic Bold" panose="020B0903060703020204" pitchFamily="34" charset="0"/>
              </a:rPr>
              <a:t>.</a:t>
            </a:r>
          </a:p>
          <a:p>
            <a:r>
              <a:rPr lang="en-US" sz="2000" dirty="0" err="1">
                <a:latin typeface="Britannic Bold" panose="020B0903060703020204" pitchFamily="34" charset="0"/>
              </a:rPr>
              <a:t>Mengembangkan</a:t>
            </a:r>
            <a:r>
              <a:rPr lang="en-US" sz="2000" dirty="0">
                <a:latin typeface="Britannic Bold" panose="020B0903060703020204" pitchFamily="34" charset="0"/>
              </a:rPr>
              <a:t> model </a:t>
            </a:r>
            <a:r>
              <a:rPr lang="en-US" sz="2000" dirty="0" err="1">
                <a:latin typeface="Britannic Bold" panose="020B0903060703020204" pitchFamily="34" charset="0"/>
              </a:rPr>
              <a:t>pembelajaran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Pendidikan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Anak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Usia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Dini</a:t>
            </a:r>
            <a:r>
              <a:rPr lang="en-US" sz="2000" dirty="0">
                <a:latin typeface="Britannic Bold" panose="020B0903060703020204" pitchFamily="34" charset="0"/>
              </a:rPr>
              <a:t> yang </a:t>
            </a:r>
            <a:r>
              <a:rPr lang="en-US" sz="2000" dirty="0" err="1">
                <a:latin typeface="Britannic Bold" panose="020B0903060703020204" pitchFamily="34" charset="0"/>
              </a:rPr>
              <a:t>kreatif</a:t>
            </a:r>
            <a:r>
              <a:rPr lang="en-US" sz="2000" dirty="0">
                <a:latin typeface="Britannic Bold" panose="020B0903060703020204" pitchFamily="34" charset="0"/>
              </a:rPr>
              <a:t>, </a:t>
            </a:r>
            <a:r>
              <a:rPr lang="en-US" sz="2000" dirty="0" err="1">
                <a:latin typeface="Britannic Bold" panose="020B0903060703020204" pitchFamily="34" charset="0"/>
              </a:rPr>
              <a:t>inovatif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berbasis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teknologi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informasi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komunikasi</a:t>
            </a:r>
            <a:r>
              <a:rPr lang="en-US" sz="2000" dirty="0">
                <a:latin typeface="Britannic Bold" panose="020B0903060703020204" pitchFamily="34" charset="0"/>
              </a:rPr>
              <a:t> yang </a:t>
            </a:r>
            <a:r>
              <a:rPr lang="en-US" sz="2000" dirty="0" err="1">
                <a:latin typeface="Britannic Bold" panose="020B0903060703020204" pitchFamily="34" charset="0"/>
              </a:rPr>
              <a:t>terimplementasi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dalam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perkuliahan</a:t>
            </a:r>
            <a:r>
              <a:rPr lang="en-US" sz="2000" dirty="0">
                <a:latin typeface="Britannic Bold" panose="020B0903060703020204" pitchFamily="34" charset="0"/>
              </a:rPr>
              <a:t>.</a:t>
            </a:r>
          </a:p>
          <a:p>
            <a:r>
              <a:rPr lang="en-US" sz="2000" dirty="0" err="1">
                <a:latin typeface="Britannic Bold" panose="020B0903060703020204" pitchFamily="34" charset="0"/>
              </a:rPr>
              <a:t>Membangun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suasana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akademik</a:t>
            </a:r>
            <a:r>
              <a:rPr lang="en-US" sz="2000" dirty="0">
                <a:latin typeface="Britannic Bold" panose="020B0903060703020204" pitchFamily="34" charset="0"/>
              </a:rPr>
              <a:t> yang </a:t>
            </a:r>
            <a:r>
              <a:rPr lang="en-US" sz="2000" dirty="0" err="1">
                <a:latin typeface="Britannic Bold" panose="020B0903060703020204" pitchFamily="34" charset="0"/>
              </a:rPr>
              <a:t>bernafaskan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nilai-nilai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ke-Islaman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untuk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mengembangkan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kompetensi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dan</a:t>
            </a:r>
            <a:r>
              <a:rPr lang="en-US" sz="2000" dirty="0">
                <a:latin typeface="Britannic Bold" panose="020B0903060703020204" pitchFamily="34" charset="0"/>
              </a:rPr>
              <a:t> soft skill </a:t>
            </a:r>
            <a:r>
              <a:rPr lang="en-US" sz="2000" dirty="0" err="1">
                <a:latin typeface="Britannic Bold" panose="020B0903060703020204" pitchFamily="34" charset="0"/>
              </a:rPr>
              <a:t>pada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civitas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akademika</a:t>
            </a:r>
            <a:r>
              <a:rPr lang="en-US" sz="2000" dirty="0">
                <a:latin typeface="Britannic Bold" panose="020B0903060703020204" pitchFamily="34" charset="0"/>
              </a:rPr>
              <a:t>.</a:t>
            </a:r>
          </a:p>
          <a:p>
            <a:r>
              <a:rPr lang="en-US" sz="2000" dirty="0" err="1">
                <a:latin typeface="Britannic Bold" panose="020B0903060703020204" pitchFamily="34" charset="0"/>
              </a:rPr>
              <a:t>Membangun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majemen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kerjasama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dengan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institusi</a:t>
            </a:r>
            <a:r>
              <a:rPr lang="en-US" sz="2000" dirty="0">
                <a:latin typeface="Britannic Bold" panose="020B0903060703020204" pitchFamily="34" charset="0"/>
              </a:rPr>
              <a:t> lain </a:t>
            </a:r>
            <a:r>
              <a:rPr lang="en-US" sz="2000" dirty="0" err="1">
                <a:latin typeface="Britannic Bold" panose="020B0903060703020204" pitchFamily="34" charset="0"/>
              </a:rPr>
              <a:t>dalam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rangka</a:t>
            </a:r>
            <a:r>
              <a:rPr lang="en-US" sz="2000" dirty="0">
                <a:latin typeface="Britannic Bold" panose="020B0903060703020204" pitchFamily="34" charset="0"/>
              </a:rPr>
              <a:t> </a:t>
            </a:r>
            <a:r>
              <a:rPr lang="en-US" sz="2000" dirty="0" err="1">
                <a:latin typeface="Britannic Bold" panose="020B0903060703020204" pitchFamily="34" charset="0"/>
              </a:rPr>
              <a:t>pengembangan</a:t>
            </a:r>
            <a:r>
              <a:rPr lang="en-US" sz="2000" dirty="0">
                <a:latin typeface="Britannic Bold" panose="020B0903060703020204" pitchFamily="34" charset="0"/>
              </a:rPr>
              <a:t> program </a:t>
            </a:r>
            <a:r>
              <a:rPr lang="en-US" sz="2000" dirty="0" err="1">
                <a:latin typeface="Britannic Bold" panose="020B0903060703020204" pitchFamily="34" charset="0"/>
              </a:rPr>
              <a:t>studi</a:t>
            </a:r>
            <a:r>
              <a:rPr lang="en-US" sz="2000" dirty="0" smtClean="0">
                <a:latin typeface="Britannic Bold" panose="020B0903060703020204" pitchFamily="34" charset="0"/>
              </a:rPr>
              <a:t>.</a:t>
            </a:r>
            <a:endParaRPr lang="en-US" sz="2000" dirty="0">
              <a:latin typeface="Britannic Bold" panose="020B0903060703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0"/>
            <a:ext cx="2412296" cy="238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2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28" y="1527969"/>
            <a:ext cx="2807663" cy="3636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94793"/>
            <a:ext cx="8610600" cy="1293028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cap="none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PIMPINAN PROGRAM STUDI </a:t>
            </a:r>
            <a:endParaRPr lang="en-US" sz="4800" b="1" cap="none" dirty="0">
              <a:ln/>
              <a:solidFill>
                <a:schemeClr val="accent3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292" y="4226560"/>
            <a:ext cx="3979333" cy="836507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rmAutofit fontScale="5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4200" b="1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Dr. </a:t>
            </a:r>
            <a:r>
              <a:rPr lang="en-US" sz="4200" b="1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Tasrif</a:t>
            </a:r>
            <a:r>
              <a:rPr lang="en-US" sz="4200" b="1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 </a:t>
            </a:r>
            <a:r>
              <a:rPr lang="en-US" sz="4200" b="1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Akib</a:t>
            </a:r>
            <a:r>
              <a:rPr lang="en-US" sz="4200" b="1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, </a:t>
            </a:r>
            <a:r>
              <a:rPr lang="en-US" sz="4200" b="1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S.Pd</a:t>
            </a:r>
            <a:r>
              <a:rPr lang="en-US" sz="4200" b="1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., </a:t>
            </a:r>
            <a:r>
              <a:rPr lang="en-US" sz="4200" b="1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M.Pd</a:t>
            </a:r>
            <a:endParaRPr lang="en-US" sz="4200" b="1" dirty="0" smtClean="0">
              <a:ln/>
              <a:solidFill>
                <a:schemeClr val="accent3"/>
              </a:solidFill>
              <a:latin typeface="Britannic Bold" panose="020B0903060703020204" pitchFamily="34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Ketua</a:t>
            </a:r>
            <a:r>
              <a:rPr lang="en-US" b="1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 Program </a:t>
            </a:r>
            <a:r>
              <a:rPr lang="en-US" b="1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Studi</a:t>
            </a:r>
            <a:endParaRPr lang="en-US" b="1" dirty="0">
              <a:ln/>
              <a:solidFill>
                <a:schemeClr val="accent3"/>
              </a:solidFill>
              <a:latin typeface="Britannic Bold" panose="020B0903060703020204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0"/>
            <a:ext cx="2412296" cy="238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93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ritannic Bold" panose="020B0903060703020204" pitchFamily="34" charset="0"/>
              </a:rPr>
              <a:t>Dosen</a:t>
            </a:r>
            <a:r>
              <a:rPr lang="en-US" dirty="0" smtClean="0">
                <a:latin typeface="Britannic Bold" panose="020B0903060703020204" pitchFamily="34" charset="0"/>
              </a:rPr>
              <a:t> Program </a:t>
            </a:r>
            <a:r>
              <a:rPr lang="en-US" dirty="0" err="1" smtClean="0">
                <a:latin typeface="Britannic Bold" panose="020B0903060703020204" pitchFamily="34" charset="0"/>
              </a:rPr>
              <a:t>studi</a:t>
            </a:r>
            <a:endParaRPr lang="en-US" dirty="0">
              <a:latin typeface="Britannic Bold" panose="020B09030607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119392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0"/>
            <a:ext cx="2412296" cy="238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77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cap="none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Profil</a:t>
            </a:r>
            <a:r>
              <a:rPr lang="en-US" sz="6600" b="1" cap="none" dirty="0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 </a:t>
            </a:r>
            <a:r>
              <a:rPr lang="en-US" sz="6600" b="1" cap="none" dirty="0" err="1" smtClean="0">
                <a:ln/>
                <a:solidFill>
                  <a:schemeClr val="accent3"/>
                </a:solidFill>
                <a:latin typeface="Britannic Bold" panose="020B0903060703020204" pitchFamily="34" charset="0"/>
              </a:rPr>
              <a:t>Lulusan</a:t>
            </a:r>
            <a:endParaRPr lang="en-US" sz="6600" b="1" cap="none" dirty="0">
              <a:ln/>
              <a:solidFill>
                <a:schemeClr val="accent3"/>
              </a:solidFill>
              <a:latin typeface="Britannic Bold" panose="020B09030607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645373"/>
              </p:ext>
            </p:extLst>
          </p:nvPr>
        </p:nvGraphicFramePr>
        <p:xfrm>
          <a:off x="685800" y="2320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0"/>
            <a:ext cx="2412296" cy="238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25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itannic Bold" panose="020B0903060703020204" pitchFamily="34" charset="0"/>
              </a:rPr>
              <a:t>Mata </a:t>
            </a:r>
            <a:r>
              <a:rPr lang="en-US" dirty="0" err="1" smtClean="0">
                <a:latin typeface="Britannic Bold" panose="020B0903060703020204" pitchFamily="34" charset="0"/>
              </a:rPr>
              <a:t>kuliah</a:t>
            </a:r>
            <a:r>
              <a:rPr lang="en-US" dirty="0">
                <a:latin typeface="Britannic Bold" panose="020B0903060703020204" pitchFamily="34" charset="0"/>
              </a:rPr>
              <a:t> </a:t>
            </a:r>
            <a:r>
              <a:rPr lang="en-US" dirty="0" smtClean="0">
                <a:latin typeface="Britannic Bold" panose="020B0903060703020204" pitchFamily="34" charset="0"/>
              </a:rPr>
              <a:t>program </a:t>
            </a:r>
            <a:r>
              <a:rPr lang="en-US" dirty="0" err="1" smtClean="0">
                <a:latin typeface="Britannic Bold" panose="020B0903060703020204" pitchFamily="34" charset="0"/>
              </a:rPr>
              <a:t>studi</a:t>
            </a:r>
            <a:r>
              <a:rPr lang="en-US" dirty="0" smtClean="0">
                <a:latin typeface="Britannic Bold" panose="020B0903060703020204" pitchFamily="34" charset="0"/>
              </a:rPr>
              <a:t> </a:t>
            </a:r>
            <a:r>
              <a:rPr lang="en-US" dirty="0" err="1" smtClean="0">
                <a:latin typeface="Britannic Bold" panose="020B0903060703020204" pitchFamily="34" charset="0"/>
              </a:rPr>
              <a:t>pgpaud</a:t>
            </a:r>
            <a:endParaRPr lang="en-US" dirty="0">
              <a:latin typeface="Britannic Bold" panose="020B0903060703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520261"/>
              </p:ext>
            </p:extLst>
          </p:nvPr>
        </p:nvGraphicFramePr>
        <p:xfrm>
          <a:off x="406400" y="2125133"/>
          <a:ext cx="11379200" cy="409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2" y="152399"/>
            <a:ext cx="1745068" cy="1727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8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Mata </a:t>
            </a:r>
            <a:r>
              <a:rPr lang="en-US" dirty="0" err="1">
                <a:latin typeface="Britannic Bold" panose="020B0903060703020204" pitchFamily="34" charset="0"/>
              </a:rPr>
              <a:t>kuliah</a:t>
            </a:r>
            <a:r>
              <a:rPr lang="en-US" dirty="0">
                <a:latin typeface="Britannic Bold" panose="020B0903060703020204" pitchFamily="34" charset="0"/>
              </a:rPr>
              <a:t> program </a:t>
            </a:r>
            <a:r>
              <a:rPr lang="en-US" dirty="0" err="1">
                <a:latin typeface="Britannic Bold" panose="020B0903060703020204" pitchFamily="34" charset="0"/>
              </a:rPr>
              <a:t>studi</a:t>
            </a:r>
            <a:r>
              <a:rPr lang="en-US" dirty="0">
                <a:latin typeface="Britannic Bold" panose="020B0903060703020204" pitchFamily="34" charset="0"/>
              </a:rPr>
              <a:t> </a:t>
            </a:r>
            <a:r>
              <a:rPr lang="en-US" dirty="0" err="1">
                <a:latin typeface="Britannic Bold" panose="020B0903060703020204" pitchFamily="34" charset="0"/>
              </a:rPr>
              <a:t>pgpaud</a:t>
            </a:r>
            <a:endParaRPr lang="en-US" dirty="0">
              <a:latin typeface="Britannic Bold" panose="020B09030607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446838"/>
              </p:ext>
            </p:extLst>
          </p:nvPr>
        </p:nvGraphicFramePr>
        <p:xfrm>
          <a:off x="397933" y="2175933"/>
          <a:ext cx="11413067" cy="4042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2" y="152399"/>
            <a:ext cx="1745068" cy="1727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9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Mata </a:t>
            </a:r>
            <a:r>
              <a:rPr lang="en-US" dirty="0" err="1">
                <a:latin typeface="Britannic Bold" panose="020B0903060703020204" pitchFamily="34" charset="0"/>
              </a:rPr>
              <a:t>kuliah</a:t>
            </a:r>
            <a:r>
              <a:rPr lang="en-US" dirty="0">
                <a:latin typeface="Britannic Bold" panose="020B0903060703020204" pitchFamily="34" charset="0"/>
              </a:rPr>
              <a:t> program </a:t>
            </a:r>
            <a:r>
              <a:rPr lang="en-US" dirty="0" err="1">
                <a:latin typeface="Britannic Bold" panose="020B0903060703020204" pitchFamily="34" charset="0"/>
              </a:rPr>
              <a:t>studi</a:t>
            </a:r>
            <a:r>
              <a:rPr lang="en-US" dirty="0">
                <a:latin typeface="Britannic Bold" panose="020B0903060703020204" pitchFamily="34" charset="0"/>
              </a:rPr>
              <a:t> </a:t>
            </a:r>
            <a:r>
              <a:rPr lang="en-US" dirty="0" err="1">
                <a:latin typeface="Britannic Bold" panose="020B0903060703020204" pitchFamily="34" charset="0"/>
              </a:rPr>
              <a:t>pgpaud</a:t>
            </a:r>
            <a:endParaRPr lang="en-US" dirty="0">
              <a:latin typeface="Britannic Bold" panose="020B0903060703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530884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2" y="152399"/>
            <a:ext cx="1745068" cy="1727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5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241</TotalTime>
  <Words>436</Words>
  <Application>Microsoft Office PowerPoint</Application>
  <PresentationFormat>Widescreen</PresentationFormat>
  <Paragraphs>96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Bauhaus 93</vt:lpstr>
      <vt:lpstr>Britannic Bold</vt:lpstr>
      <vt:lpstr>Century Gothic</vt:lpstr>
      <vt:lpstr>Forte</vt:lpstr>
      <vt:lpstr>Vapor Trail</vt:lpstr>
      <vt:lpstr>PROFIL PROGRAM STUDI </vt:lpstr>
      <vt:lpstr>VISI </vt:lpstr>
      <vt:lpstr>MISI</vt:lpstr>
      <vt:lpstr>PIMPINAN PROGRAM STUDI </vt:lpstr>
      <vt:lpstr>Dosen Program studi</vt:lpstr>
      <vt:lpstr>Profil Lulusan</vt:lpstr>
      <vt:lpstr>Mata kuliah program studi pgpaud</vt:lpstr>
      <vt:lpstr>Mata kuliah program studi pgpaud</vt:lpstr>
      <vt:lpstr>Mata kuliah program studi pgpaud</vt:lpstr>
      <vt:lpstr>Kegiatan Kemahasiswaan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Profil Program Studi</dc:title>
  <dc:creator>User</dc:creator>
  <cp:lastModifiedBy>User</cp:lastModifiedBy>
  <cp:revision>10</cp:revision>
  <dcterms:created xsi:type="dcterms:W3CDTF">2024-02-05T04:05:43Z</dcterms:created>
  <dcterms:modified xsi:type="dcterms:W3CDTF">2024-02-05T08:07:11Z</dcterms:modified>
</cp:coreProperties>
</file>